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314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4" r:id="rId16"/>
    <p:sldId id="325" r:id="rId17"/>
    <p:sldId id="326" r:id="rId18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4077"/>
    <a:srgbClr val="BF55DB"/>
    <a:srgbClr val="F8D845"/>
    <a:srgbClr val="F77258"/>
    <a:srgbClr val="FEFEFE"/>
    <a:srgbClr val="FFFFFF"/>
    <a:srgbClr val="C6C6C6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70" y="84"/>
      </p:cViewPr>
      <p:guideLst>
        <p:guide orient="horz" pos="2114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6B99B0B7-584C-40D5-9D7F-95FC98879DC3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9125B56A-3DBC-45E4-9F8C-8EB14D10B9D3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27F7A2D0-6E26-42CB-A1FC-1BE3E6861CD8}" type="slidenum">
              <a:rPr lang="zh-CN" altLang="en-US" smtClean="0">
                <a:latin typeface="等线" panose="02010600030101010101" pitchFamily="2" charset="-122"/>
                <a:ea typeface="等线" panose="02010600030101010101" pitchFamily="2" charset="-122"/>
              </a:rPr>
            </a:fld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354513" y="-635000"/>
            <a:ext cx="727075" cy="63500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5348288" y="-635000"/>
            <a:ext cx="725487" cy="635000"/>
          </a:xfrm>
          <a:prstGeom prst="rec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6340475" y="-635000"/>
            <a:ext cx="725488" cy="635000"/>
          </a:xfrm>
          <a:prstGeom prst="rect">
            <a:avLst/>
          </a:pr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7332663" y="-635000"/>
            <a:ext cx="727075" cy="635000"/>
          </a:xfrm>
          <a:prstGeom prst="rect">
            <a:avLst/>
          </a:pr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C0D994-80B8-4FC9-A3A8-D6716D8402D7}" type="datetimeFigureOut">
              <a:rPr lang="zh-CN" altLang="en-US"/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D633B5-7627-4AB2-BA1D-D13942A7C72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357AC0-5D77-4230-88F1-A9A6667A77F3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C5D5E5-7B37-4A74-BF88-69448A0A7E6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EDAB08-1CF6-4C43-A920-2179BF26F68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15A8C7-95FD-44BF-9544-E75299FC2E0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31D351-7A7B-42CD-9539-EAF7EFD9343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15DE58-A9F7-47F8-B1A5-3482AB88A86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928CAF-8369-4795-AF33-3A4767222B9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EFD819-AC47-454A-BD59-4214FC721B4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095DD4-4F3B-4808-A30D-7D90FE156196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756093-4A46-499A-9884-1C2D0032A2B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38ECF9-734B-498A-AED7-22FBE7C54B7D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6CD987-8BDA-4450-AC09-E25E4FCA7BD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0078CA-1F4D-47CD-9154-F02C31F7FB8A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E03EF7-31BD-4E45-ACFC-2AD2C196B30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8C98D2-7900-47B0-8797-F2A465A4E0BC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14287A-F440-4F72-A425-03D3EEDCF10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C912FA-D875-4380-840D-80FF85EE745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76A3F9-A94C-4408-9B16-290FB94441D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7E70ED-B919-4EE0-AAE4-DDCC899DA985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396033-7AC3-43DA-ABC7-DC3B472055B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 panose="020F0502020204030204"/>
              </a:defRPr>
            </a:lvl1pPr>
          </a:lstStyle>
          <a:p>
            <a:pPr>
              <a:defRPr/>
            </a:pPr>
            <a:fld id="{51113AF7-8E6F-4278-AF14-1BCE30728F8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 panose="020F050202020403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F0A8334-D66D-4FC8-ABFE-8D7C9EA2E675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89" name="文本框 18"/>
          <p:cNvSpPr txBox="1">
            <a:spLocks noChangeArrowheads="1"/>
          </p:cNvSpPr>
          <p:nvPr/>
        </p:nvSpPr>
        <p:spPr bwMode="auto">
          <a:xfrm>
            <a:off x="5070475" y="2896235"/>
            <a:ext cx="6360795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sz="54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校园卡在线服务系统</a:t>
            </a:r>
            <a:endParaRPr sz="5400" b="1">
              <a:solidFill>
                <a:srgbClr val="2DCCD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88" name="文本框 20"/>
          <p:cNvSpPr txBox="1">
            <a:spLocks noChangeArrowheads="1"/>
          </p:cNvSpPr>
          <p:nvPr/>
        </p:nvSpPr>
        <p:spPr bwMode="auto">
          <a:xfrm>
            <a:off x="7755255" y="4453890"/>
            <a:ext cx="330390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1600" dirty="0">
                <a:solidFill>
                  <a:srgbClr val="353A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汇报人：赵帅   学号：</a:t>
            </a:r>
            <a:r>
              <a:rPr lang="en-US" altLang="zh-CN" sz="1600" dirty="0">
                <a:solidFill>
                  <a:srgbClr val="353A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20154512</a:t>
            </a:r>
            <a:endParaRPr lang="en-US" altLang="zh-CN" sz="1600" dirty="0">
              <a:solidFill>
                <a:srgbClr val="353A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星球大战主题曲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55953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36" name="组合 17"/>
          <p:cNvGrpSpPr/>
          <p:nvPr/>
        </p:nvGrpSpPr>
        <p:grpSpPr bwMode="auto">
          <a:xfrm rot="0">
            <a:off x="5226685" y="2244725"/>
            <a:ext cx="6233795" cy="1772176"/>
            <a:chOff x="271020" y="2420002"/>
            <a:chExt cx="6234569" cy="1771296"/>
          </a:xfrm>
        </p:grpSpPr>
        <p:sp>
          <p:nvSpPr>
            <p:cNvPr id="5138" name="文本框 18"/>
            <p:cNvSpPr txBox="1">
              <a:spLocks noChangeArrowheads="1"/>
            </p:cNvSpPr>
            <p:nvPr/>
          </p:nvSpPr>
          <p:spPr bwMode="auto">
            <a:xfrm>
              <a:off x="297950" y="2420002"/>
              <a:ext cx="4115955" cy="10142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>
                  <a:solidFill>
                    <a:srgbClr val="2DCC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03</a:t>
              </a:r>
              <a:endParaRPr lang="zh-CN" altLang="en-US" sz="60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9" name="文本框 19"/>
            <p:cNvSpPr txBox="1">
              <a:spLocks noChangeArrowheads="1"/>
            </p:cNvSpPr>
            <p:nvPr/>
          </p:nvSpPr>
          <p:spPr bwMode="auto">
            <a:xfrm>
              <a:off x="271020" y="3269736"/>
              <a:ext cx="6234569" cy="921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过程模型</a:t>
              </a:r>
              <a:endParaRPr lang="zh-CN" altLang="en-US" sz="54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4" name="Freeform 2351"/>
          <p:cNvSpPr/>
          <p:nvPr/>
        </p:nvSpPr>
        <p:spPr bwMode="auto">
          <a:xfrm>
            <a:off x="3679508" y="1787208"/>
            <a:ext cx="4397375" cy="1187450"/>
          </a:xfrm>
          <a:custGeom>
            <a:avLst/>
            <a:gdLst>
              <a:gd name="T0" fmla="*/ 101 w 5540"/>
              <a:gd name="T1" fmla="*/ 0 h 1497"/>
              <a:gd name="T2" fmla="*/ 144 w 5540"/>
              <a:gd name="T3" fmla="*/ 8 h 1497"/>
              <a:gd name="T4" fmla="*/ 226 w 5540"/>
              <a:gd name="T5" fmla="*/ 24 h 1497"/>
              <a:gd name="T6" fmla="*/ 346 w 5540"/>
              <a:gd name="T7" fmla="*/ 44 h 1497"/>
              <a:gd name="T8" fmla="*/ 501 w 5540"/>
              <a:gd name="T9" fmla="*/ 69 h 1497"/>
              <a:gd name="T10" fmla="*/ 687 w 5540"/>
              <a:gd name="T11" fmla="*/ 95 h 1497"/>
              <a:gd name="T12" fmla="*/ 905 w 5540"/>
              <a:gd name="T13" fmla="*/ 122 h 1497"/>
              <a:gd name="T14" fmla="*/ 1150 w 5540"/>
              <a:gd name="T15" fmla="*/ 147 h 1497"/>
              <a:gd name="T16" fmla="*/ 1420 w 5540"/>
              <a:gd name="T17" fmla="*/ 171 h 1497"/>
              <a:gd name="T18" fmla="*/ 1712 w 5540"/>
              <a:gd name="T19" fmla="*/ 189 h 1497"/>
              <a:gd name="T20" fmla="*/ 2023 w 5540"/>
              <a:gd name="T21" fmla="*/ 203 h 1497"/>
              <a:gd name="T22" fmla="*/ 2352 w 5540"/>
              <a:gd name="T23" fmla="*/ 208 h 1497"/>
              <a:gd name="T24" fmla="*/ 2697 w 5540"/>
              <a:gd name="T25" fmla="*/ 204 h 1497"/>
              <a:gd name="T26" fmla="*/ 3053 w 5540"/>
              <a:gd name="T27" fmla="*/ 191 h 1497"/>
              <a:gd name="T28" fmla="*/ 3458 w 5540"/>
              <a:gd name="T29" fmla="*/ 176 h 1497"/>
              <a:gd name="T30" fmla="*/ 3824 w 5540"/>
              <a:gd name="T31" fmla="*/ 169 h 1497"/>
              <a:gd name="T32" fmla="*/ 4154 w 5540"/>
              <a:gd name="T33" fmla="*/ 174 h 1497"/>
              <a:gd name="T34" fmla="*/ 4446 w 5540"/>
              <a:gd name="T35" fmla="*/ 188 h 1497"/>
              <a:gd name="T36" fmla="*/ 4701 w 5540"/>
              <a:gd name="T37" fmla="*/ 210 h 1497"/>
              <a:gd name="T38" fmla="*/ 4922 w 5540"/>
              <a:gd name="T39" fmla="*/ 238 h 1497"/>
              <a:gd name="T40" fmla="*/ 5108 w 5540"/>
              <a:gd name="T41" fmla="*/ 274 h 1497"/>
              <a:gd name="T42" fmla="*/ 5258 w 5540"/>
              <a:gd name="T43" fmla="*/ 313 h 1497"/>
              <a:gd name="T44" fmla="*/ 5376 w 5540"/>
              <a:gd name="T45" fmla="*/ 356 h 1497"/>
              <a:gd name="T46" fmla="*/ 5462 w 5540"/>
              <a:gd name="T47" fmla="*/ 402 h 1497"/>
              <a:gd name="T48" fmla="*/ 5516 w 5540"/>
              <a:gd name="T49" fmla="*/ 448 h 1497"/>
              <a:gd name="T50" fmla="*/ 5540 w 5540"/>
              <a:gd name="T51" fmla="*/ 497 h 1497"/>
              <a:gd name="T52" fmla="*/ 5496 w 5540"/>
              <a:gd name="T53" fmla="*/ 566 h 1497"/>
              <a:gd name="T54" fmla="*/ 5418 w 5540"/>
              <a:gd name="T55" fmla="*/ 623 h 1497"/>
              <a:gd name="T56" fmla="*/ 5310 w 5540"/>
              <a:gd name="T57" fmla="*/ 667 h 1497"/>
              <a:gd name="T58" fmla="*/ 5174 w 5540"/>
              <a:gd name="T59" fmla="*/ 701 h 1497"/>
              <a:gd name="T60" fmla="*/ 5010 w 5540"/>
              <a:gd name="T61" fmla="*/ 727 h 1497"/>
              <a:gd name="T62" fmla="*/ 4822 w 5540"/>
              <a:gd name="T63" fmla="*/ 747 h 1497"/>
              <a:gd name="T64" fmla="*/ 4613 w 5540"/>
              <a:gd name="T65" fmla="*/ 762 h 1497"/>
              <a:gd name="T66" fmla="*/ 4382 w 5540"/>
              <a:gd name="T67" fmla="*/ 776 h 1497"/>
              <a:gd name="T68" fmla="*/ 4133 w 5540"/>
              <a:gd name="T69" fmla="*/ 789 h 1497"/>
              <a:gd name="T70" fmla="*/ 3870 w 5540"/>
              <a:gd name="T71" fmla="*/ 804 h 1497"/>
              <a:gd name="T72" fmla="*/ 3591 w 5540"/>
              <a:gd name="T73" fmla="*/ 823 h 1497"/>
              <a:gd name="T74" fmla="*/ 3304 w 5540"/>
              <a:gd name="T75" fmla="*/ 850 h 1497"/>
              <a:gd name="T76" fmla="*/ 3006 w 5540"/>
              <a:gd name="T77" fmla="*/ 884 h 1497"/>
              <a:gd name="T78" fmla="*/ 2702 w 5540"/>
              <a:gd name="T79" fmla="*/ 928 h 1497"/>
              <a:gd name="T80" fmla="*/ 2393 w 5540"/>
              <a:gd name="T81" fmla="*/ 983 h 1497"/>
              <a:gd name="T82" fmla="*/ 2082 w 5540"/>
              <a:gd name="T83" fmla="*/ 1054 h 1497"/>
              <a:gd name="T84" fmla="*/ 1852 w 5540"/>
              <a:gd name="T85" fmla="*/ 1122 h 1497"/>
              <a:gd name="T86" fmla="*/ 1653 w 5540"/>
              <a:gd name="T87" fmla="*/ 1203 h 1497"/>
              <a:gd name="T88" fmla="*/ 1484 w 5540"/>
              <a:gd name="T89" fmla="*/ 1293 h 1497"/>
              <a:gd name="T90" fmla="*/ 1339 w 5540"/>
              <a:gd name="T91" fmla="*/ 1392 h 1497"/>
              <a:gd name="T92" fmla="*/ 1221 w 5540"/>
              <a:gd name="T93" fmla="*/ 1497 h 1497"/>
              <a:gd name="T94" fmla="*/ 981 w 5540"/>
              <a:gd name="T95" fmla="*/ 1489 h 1497"/>
              <a:gd name="T96" fmla="*/ 745 w 5540"/>
              <a:gd name="T97" fmla="*/ 1477 h 1497"/>
              <a:gd name="T98" fmla="*/ 518 w 5540"/>
              <a:gd name="T99" fmla="*/ 1463 h 1497"/>
              <a:gd name="T100" fmla="*/ 312 w 5540"/>
              <a:gd name="T101" fmla="*/ 1448 h 1497"/>
              <a:gd name="T102" fmla="*/ 137 w 5540"/>
              <a:gd name="T103" fmla="*/ 1433 h 1497"/>
              <a:gd name="T104" fmla="*/ 0 w 5540"/>
              <a:gd name="T105" fmla="*/ 1418 h 1497"/>
              <a:gd name="T106" fmla="*/ 96 w 5540"/>
              <a:gd name="T107" fmla="*/ 0 h 1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40" h="1497">
                <a:moveTo>
                  <a:pt x="96" y="0"/>
                </a:moveTo>
                <a:lnTo>
                  <a:pt x="101" y="0"/>
                </a:lnTo>
                <a:lnTo>
                  <a:pt x="117" y="3"/>
                </a:lnTo>
                <a:lnTo>
                  <a:pt x="144" y="8"/>
                </a:lnTo>
                <a:lnTo>
                  <a:pt x="181" y="15"/>
                </a:lnTo>
                <a:lnTo>
                  <a:pt x="226" y="24"/>
                </a:lnTo>
                <a:lnTo>
                  <a:pt x="282" y="34"/>
                </a:lnTo>
                <a:lnTo>
                  <a:pt x="346" y="44"/>
                </a:lnTo>
                <a:lnTo>
                  <a:pt x="419" y="56"/>
                </a:lnTo>
                <a:lnTo>
                  <a:pt x="501" y="69"/>
                </a:lnTo>
                <a:lnTo>
                  <a:pt x="591" y="81"/>
                </a:lnTo>
                <a:lnTo>
                  <a:pt x="687" y="95"/>
                </a:lnTo>
                <a:lnTo>
                  <a:pt x="794" y="108"/>
                </a:lnTo>
                <a:lnTo>
                  <a:pt x="905" y="122"/>
                </a:lnTo>
                <a:lnTo>
                  <a:pt x="1025" y="135"/>
                </a:lnTo>
                <a:lnTo>
                  <a:pt x="1150" y="147"/>
                </a:lnTo>
                <a:lnTo>
                  <a:pt x="1282" y="159"/>
                </a:lnTo>
                <a:lnTo>
                  <a:pt x="1420" y="171"/>
                </a:lnTo>
                <a:lnTo>
                  <a:pt x="1564" y="181"/>
                </a:lnTo>
                <a:lnTo>
                  <a:pt x="1712" y="189"/>
                </a:lnTo>
                <a:lnTo>
                  <a:pt x="1866" y="196"/>
                </a:lnTo>
                <a:lnTo>
                  <a:pt x="2023" y="203"/>
                </a:lnTo>
                <a:lnTo>
                  <a:pt x="2187" y="206"/>
                </a:lnTo>
                <a:lnTo>
                  <a:pt x="2352" y="208"/>
                </a:lnTo>
                <a:lnTo>
                  <a:pt x="2523" y="208"/>
                </a:lnTo>
                <a:lnTo>
                  <a:pt x="2697" y="204"/>
                </a:lnTo>
                <a:lnTo>
                  <a:pt x="2874" y="199"/>
                </a:lnTo>
                <a:lnTo>
                  <a:pt x="3053" y="191"/>
                </a:lnTo>
                <a:lnTo>
                  <a:pt x="3260" y="182"/>
                </a:lnTo>
                <a:lnTo>
                  <a:pt x="3458" y="176"/>
                </a:lnTo>
                <a:lnTo>
                  <a:pt x="3647" y="171"/>
                </a:lnTo>
                <a:lnTo>
                  <a:pt x="3824" y="169"/>
                </a:lnTo>
                <a:lnTo>
                  <a:pt x="3993" y="171"/>
                </a:lnTo>
                <a:lnTo>
                  <a:pt x="4154" y="174"/>
                </a:lnTo>
                <a:lnTo>
                  <a:pt x="4304" y="181"/>
                </a:lnTo>
                <a:lnTo>
                  <a:pt x="4446" y="188"/>
                </a:lnTo>
                <a:lnTo>
                  <a:pt x="4577" y="198"/>
                </a:lnTo>
                <a:lnTo>
                  <a:pt x="4701" y="210"/>
                </a:lnTo>
                <a:lnTo>
                  <a:pt x="4816" y="223"/>
                </a:lnTo>
                <a:lnTo>
                  <a:pt x="4922" y="238"/>
                </a:lnTo>
                <a:lnTo>
                  <a:pt x="5018" y="255"/>
                </a:lnTo>
                <a:lnTo>
                  <a:pt x="5108" y="274"/>
                </a:lnTo>
                <a:lnTo>
                  <a:pt x="5187" y="292"/>
                </a:lnTo>
                <a:lnTo>
                  <a:pt x="5258" y="313"/>
                </a:lnTo>
                <a:lnTo>
                  <a:pt x="5322" y="335"/>
                </a:lnTo>
                <a:lnTo>
                  <a:pt x="5376" y="356"/>
                </a:lnTo>
                <a:lnTo>
                  <a:pt x="5423" y="378"/>
                </a:lnTo>
                <a:lnTo>
                  <a:pt x="5462" y="402"/>
                </a:lnTo>
                <a:lnTo>
                  <a:pt x="5493" y="424"/>
                </a:lnTo>
                <a:lnTo>
                  <a:pt x="5516" y="448"/>
                </a:lnTo>
                <a:lnTo>
                  <a:pt x="5531" y="471"/>
                </a:lnTo>
                <a:lnTo>
                  <a:pt x="5540" y="497"/>
                </a:lnTo>
                <a:lnTo>
                  <a:pt x="5521" y="534"/>
                </a:lnTo>
                <a:lnTo>
                  <a:pt x="5496" y="566"/>
                </a:lnTo>
                <a:lnTo>
                  <a:pt x="5461" y="596"/>
                </a:lnTo>
                <a:lnTo>
                  <a:pt x="5418" y="623"/>
                </a:lnTo>
                <a:lnTo>
                  <a:pt x="5369" y="647"/>
                </a:lnTo>
                <a:lnTo>
                  <a:pt x="5310" y="667"/>
                </a:lnTo>
                <a:lnTo>
                  <a:pt x="5246" y="686"/>
                </a:lnTo>
                <a:lnTo>
                  <a:pt x="5174" y="701"/>
                </a:lnTo>
                <a:lnTo>
                  <a:pt x="5096" y="715"/>
                </a:lnTo>
                <a:lnTo>
                  <a:pt x="5010" y="727"/>
                </a:lnTo>
                <a:lnTo>
                  <a:pt x="4920" y="737"/>
                </a:lnTo>
                <a:lnTo>
                  <a:pt x="4822" y="747"/>
                </a:lnTo>
                <a:lnTo>
                  <a:pt x="4719" y="754"/>
                </a:lnTo>
                <a:lnTo>
                  <a:pt x="4613" y="762"/>
                </a:lnTo>
                <a:lnTo>
                  <a:pt x="4500" y="769"/>
                </a:lnTo>
                <a:lnTo>
                  <a:pt x="4382" y="776"/>
                </a:lnTo>
                <a:lnTo>
                  <a:pt x="4260" y="782"/>
                </a:lnTo>
                <a:lnTo>
                  <a:pt x="4133" y="789"/>
                </a:lnTo>
                <a:lnTo>
                  <a:pt x="4003" y="796"/>
                </a:lnTo>
                <a:lnTo>
                  <a:pt x="3870" y="804"/>
                </a:lnTo>
                <a:lnTo>
                  <a:pt x="3733" y="813"/>
                </a:lnTo>
                <a:lnTo>
                  <a:pt x="3591" y="823"/>
                </a:lnTo>
                <a:lnTo>
                  <a:pt x="3450" y="835"/>
                </a:lnTo>
                <a:lnTo>
                  <a:pt x="3304" y="850"/>
                </a:lnTo>
                <a:lnTo>
                  <a:pt x="3156" y="865"/>
                </a:lnTo>
                <a:lnTo>
                  <a:pt x="3006" y="884"/>
                </a:lnTo>
                <a:lnTo>
                  <a:pt x="2855" y="904"/>
                </a:lnTo>
                <a:lnTo>
                  <a:pt x="2702" y="928"/>
                </a:lnTo>
                <a:lnTo>
                  <a:pt x="2548" y="953"/>
                </a:lnTo>
                <a:lnTo>
                  <a:pt x="2393" y="983"/>
                </a:lnTo>
                <a:lnTo>
                  <a:pt x="2237" y="1017"/>
                </a:lnTo>
                <a:lnTo>
                  <a:pt x="2082" y="1054"/>
                </a:lnTo>
                <a:lnTo>
                  <a:pt x="1964" y="1086"/>
                </a:lnTo>
                <a:lnTo>
                  <a:pt x="1852" y="1122"/>
                </a:lnTo>
                <a:lnTo>
                  <a:pt x="1749" y="1161"/>
                </a:lnTo>
                <a:lnTo>
                  <a:pt x="1653" y="1203"/>
                </a:lnTo>
                <a:lnTo>
                  <a:pt x="1565" y="1247"/>
                </a:lnTo>
                <a:lnTo>
                  <a:pt x="1484" y="1293"/>
                </a:lnTo>
                <a:lnTo>
                  <a:pt x="1408" y="1342"/>
                </a:lnTo>
                <a:lnTo>
                  <a:pt x="1339" y="1392"/>
                </a:lnTo>
                <a:lnTo>
                  <a:pt x="1276" y="1445"/>
                </a:lnTo>
                <a:lnTo>
                  <a:pt x="1221" y="1497"/>
                </a:lnTo>
                <a:lnTo>
                  <a:pt x="1101" y="1494"/>
                </a:lnTo>
                <a:lnTo>
                  <a:pt x="981" y="1489"/>
                </a:lnTo>
                <a:lnTo>
                  <a:pt x="863" y="1483"/>
                </a:lnTo>
                <a:lnTo>
                  <a:pt x="745" y="1477"/>
                </a:lnTo>
                <a:lnTo>
                  <a:pt x="630" y="1470"/>
                </a:lnTo>
                <a:lnTo>
                  <a:pt x="518" y="1463"/>
                </a:lnTo>
                <a:lnTo>
                  <a:pt x="412" y="1455"/>
                </a:lnTo>
                <a:lnTo>
                  <a:pt x="312" y="1448"/>
                </a:lnTo>
                <a:lnTo>
                  <a:pt x="221" y="1440"/>
                </a:lnTo>
                <a:lnTo>
                  <a:pt x="137" y="1433"/>
                </a:lnTo>
                <a:lnTo>
                  <a:pt x="62" y="1424"/>
                </a:lnTo>
                <a:lnTo>
                  <a:pt x="0" y="1418"/>
                </a:lnTo>
                <a:lnTo>
                  <a:pt x="785" y="853"/>
                </a:lnTo>
                <a:lnTo>
                  <a:pt x="9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145" name="Freeform 2352"/>
          <p:cNvSpPr>
            <a:spLocks noEditPoints="1"/>
          </p:cNvSpPr>
          <p:nvPr/>
        </p:nvSpPr>
        <p:spPr bwMode="auto">
          <a:xfrm>
            <a:off x="4455795" y="3255645"/>
            <a:ext cx="3227388" cy="1017588"/>
          </a:xfrm>
          <a:custGeom>
            <a:avLst/>
            <a:gdLst>
              <a:gd name="T0" fmla="*/ 0 w 4066"/>
              <a:gd name="T1" fmla="*/ 951 h 1280"/>
              <a:gd name="T2" fmla="*/ 0 w 4066"/>
              <a:gd name="T3" fmla="*/ 951 h 1280"/>
              <a:gd name="T4" fmla="*/ 3571 w 4066"/>
              <a:gd name="T5" fmla="*/ 39 h 1280"/>
              <a:gd name="T6" fmla="*/ 3733 w 4066"/>
              <a:gd name="T7" fmla="*/ 121 h 1280"/>
              <a:gd name="T8" fmla="*/ 3867 w 4066"/>
              <a:gd name="T9" fmla="*/ 207 h 1280"/>
              <a:gd name="T10" fmla="*/ 3968 w 4066"/>
              <a:gd name="T11" fmla="*/ 294 h 1280"/>
              <a:gd name="T12" fmla="*/ 4036 w 4066"/>
              <a:gd name="T13" fmla="*/ 378 h 1280"/>
              <a:gd name="T14" fmla="*/ 4066 w 4066"/>
              <a:gd name="T15" fmla="*/ 459 h 1280"/>
              <a:gd name="T16" fmla="*/ 4064 w 4066"/>
              <a:gd name="T17" fmla="*/ 456 h 1280"/>
              <a:gd name="T18" fmla="*/ 4024 w 4066"/>
              <a:gd name="T19" fmla="*/ 518 h 1280"/>
              <a:gd name="T20" fmla="*/ 3950 w 4066"/>
              <a:gd name="T21" fmla="*/ 566 h 1280"/>
              <a:gd name="T22" fmla="*/ 3845 w 4066"/>
              <a:gd name="T23" fmla="*/ 601 h 1280"/>
              <a:gd name="T24" fmla="*/ 3710 w 4066"/>
              <a:gd name="T25" fmla="*/ 628 h 1280"/>
              <a:gd name="T26" fmla="*/ 3549 w 4066"/>
              <a:gd name="T27" fmla="*/ 647 h 1280"/>
              <a:gd name="T28" fmla="*/ 3367 w 4066"/>
              <a:gd name="T29" fmla="*/ 662 h 1280"/>
              <a:gd name="T30" fmla="*/ 3163 w 4066"/>
              <a:gd name="T31" fmla="*/ 674 h 1280"/>
              <a:gd name="T32" fmla="*/ 2940 w 4066"/>
              <a:gd name="T33" fmla="*/ 686 h 1280"/>
              <a:gd name="T34" fmla="*/ 2702 w 4066"/>
              <a:gd name="T35" fmla="*/ 699 h 1280"/>
              <a:gd name="T36" fmla="*/ 2452 w 4066"/>
              <a:gd name="T37" fmla="*/ 719 h 1280"/>
              <a:gd name="T38" fmla="*/ 2190 w 4066"/>
              <a:gd name="T39" fmla="*/ 745 h 1280"/>
              <a:gd name="T40" fmla="*/ 1920 w 4066"/>
              <a:gd name="T41" fmla="*/ 780 h 1280"/>
              <a:gd name="T42" fmla="*/ 1646 w 4066"/>
              <a:gd name="T43" fmla="*/ 829 h 1280"/>
              <a:gd name="T44" fmla="*/ 1370 w 4066"/>
              <a:gd name="T45" fmla="*/ 890 h 1280"/>
              <a:gd name="T46" fmla="*/ 1153 w 4066"/>
              <a:gd name="T47" fmla="*/ 958 h 1280"/>
              <a:gd name="T48" fmla="*/ 973 w 4066"/>
              <a:gd name="T49" fmla="*/ 1037 h 1280"/>
              <a:gd name="T50" fmla="*/ 824 w 4066"/>
              <a:gd name="T51" fmla="*/ 1128 h 1280"/>
              <a:gd name="T52" fmla="*/ 704 w 4066"/>
              <a:gd name="T53" fmla="*/ 1228 h 1280"/>
              <a:gd name="T54" fmla="*/ 549 w 4066"/>
              <a:gd name="T55" fmla="*/ 1255 h 1280"/>
              <a:gd name="T56" fmla="*/ 360 w 4066"/>
              <a:gd name="T57" fmla="*/ 1198 h 1280"/>
              <a:gd name="T58" fmla="*/ 206 w 4066"/>
              <a:gd name="T59" fmla="*/ 1133 h 1280"/>
              <a:gd name="T60" fmla="*/ 91 w 4066"/>
              <a:gd name="T61" fmla="*/ 1064 h 1280"/>
              <a:gd name="T62" fmla="*/ 20 w 4066"/>
              <a:gd name="T63" fmla="*/ 990 h 1280"/>
              <a:gd name="T64" fmla="*/ 12 w 4066"/>
              <a:gd name="T65" fmla="*/ 885 h 1280"/>
              <a:gd name="T66" fmla="*/ 61 w 4066"/>
              <a:gd name="T67" fmla="*/ 763 h 1280"/>
              <a:gd name="T68" fmla="*/ 139 w 4066"/>
              <a:gd name="T69" fmla="*/ 657 h 1280"/>
              <a:gd name="T70" fmla="*/ 243 w 4066"/>
              <a:gd name="T71" fmla="*/ 566 h 1280"/>
              <a:gd name="T72" fmla="*/ 372 w 4066"/>
              <a:gd name="T73" fmla="*/ 486 h 1280"/>
              <a:gd name="T74" fmla="*/ 520 w 4066"/>
              <a:gd name="T75" fmla="*/ 420 h 1280"/>
              <a:gd name="T76" fmla="*/ 687 w 4066"/>
              <a:gd name="T77" fmla="*/ 365 h 1280"/>
              <a:gd name="T78" fmla="*/ 868 w 4066"/>
              <a:gd name="T79" fmla="*/ 317 h 1280"/>
              <a:gd name="T80" fmla="*/ 1061 w 4066"/>
              <a:gd name="T81" fmla="*/ 280 h 1280"/>
              <a:gd name="T82" fmla="*/ 1262 w 4066"/>
              <a:gd name="T83" fmla="*/ 248 h 1280"/>
              <a:gd name="T84" fmla="*/ 1467 w 4066"/>
              <a:gd name="T85" fmla="*/ 224 h 1280"/>
              <a:gd name="T86" fmla="*/ 1677 w 4066"/>
              <a:gd name="T87" fmla="*/ 204 h 1280"/>
              <a:gd name="T88" fmla="*/ 1883 w 4066"/>
              <a:gd name="T89" fmla="*/ 189 h 1280"/>
              <a:gd name="T90" fmla="*/ 2087 w 4066"/>
              <a:gd name="T91" fmla="*/ 175 h 1280"/>
              <a:gd name="T92" fmla="*/ 2281 w 4066"/>
              <a:gd name="T93" fmla="*/ 164 h 1280"/>
              <a:gd name="T94" fmla="*/ 2467 w 4066"/>
              <a:gd name="T95" fmla="*/ 152 h 1280"/>
              <a:gd name="T96" fmla="*/ 2639 w 4066"/>
              <a:gd name="T97" fmla="*/ 140 h 1280"/>
              <a:gd name="T98" fmla="*/ 2795 w 4066"/>
              <a:gd name="T99" fmla="*/ 126 h 1280"/>
              <a:gd name="T100" fmla="*/ 3095 w 4066"/>
              <a:gd name="T101" fmla="*/ 86 h 1280"/>
              <a:gd name="T102" fmla="*/ 3359 w 4066"/>
              <a:gd name="T103" fmla="*/ 30 h 1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066" h="1280">
                <a:moveTo>
                  <a:pt x="0" y="951"/>
                </a:moveTo>
                <a:lnTo>
                  <a:pt x="0" y="951"/>
                </a:lnTo>
                <a:lnTo>
                  <a:pt x="0" y="951"/>
                </a:lnTo>
                <a:lnTo>
                  <a:pt x="0" y="951"/>
                </a:lnTo>
                <a:close/>
                <a:moveTo>
                  <a:pt x="3478" y="0"/>
                </a:moveTo>
                <a:lnTo>
                  <a:pt x="3571" y="39"/>
                </a:lnTo>
                <a:lnTo>
                  <a:pt x="3656" y="79"/>
                </a:lnTo>
                <a:lnTo>
                  <a:pt x="3733" y="121"/>
                </a:lnTo>
                <a:lnTo>
                  <a:pt x="3804" y="164"/>
                </a:lnTo>
                <a:lnTo>
                  <a:pt x="3867" y="207"/>
                </a:lnTo>
                <a:lnTo>
                  <a:pt x="3921" y="250"/>
                </a:lnTo>
                <a:lnTo>
                  <a:pt x="3968" y="294"/>
                </a:lnTo>
                <a:lnTo>
                  <a:pt x="4005" y="336"/>
                </a:lnTo>
                <a:lnTo>
                  <a:pt x="4036" y="378"/>
                </a:lnTo>
                <a:lnTo>
                  <a:pt x="4056" y="420"/>
                </a:lnTo>
                <a:lnTo>
                  <a:pt x="4066" y="459"/>
                </a:lnTo>
                <a:lnTo>
                  <a:pt x="4066" y="456"/>
                </a:lnTo>
                <a:lnTo>
                  <a:pt x="4064" y="456"/>
                </a:lnTo>
                <a:lnTo>
                  <a:pt x="4049" y="488"/>
                </a:lnTo>
                <a:lnTo>
                  <a:pt x="4024" y="518"/>
                </a:lnTo>
                <a:lnTo>
                  <a:pt x="3992" y="544"/>
                </a:lnTo>
                <a:lnTo>
                  <a:pt x="3950" y="566"/>
                </a:lnTo>
                <a:lnTo>
                  <a:pt x="3901" y="584"/>
                </a:lnTo>
                <a:lnTo>
                  <a:pt x="3845" y="601"/>
                </a:lnTo>
                <a:lnTo>
                  <a:pt x="3781" y="616"/>
                </a:lnTo>
                <a:lnTo>
                  <a:pt x="3710" y="628"/>
                </a:lnTo>
                <a:lnTo>
                  <a:pt x="3634" y="638"/>
                </a:lnTo>
                <a:lnTo>
                  <a:pt x="3549" y="647"/>
                </a:lnTo>
                <a:lnTo>
                  <a:pt x="3462" y="655"/>
                </a:lnTo>
                <a:lnTo>
                  <a:pt x="3367" y="662"/>
                </a:lnTo>
                <a:lnTo>
                  <a:pt x="3267" y="667"/>
                </a:lnTo>
                <a:lnTo>
                  <a:pt x="3163" y="674"/>
                </a:lnTo>
                <a:lnTo>
                  <a:pt x="3053" y="679"/>
                </a:lnTo>
                <a:lnTo>
                  <a:pt x="2940" y="686"/>
                </a:lnTo>
                <a:lnTo>
                  <a:pt x="2823" y="692"/>
                </a:lnTo>
                <a:lnTo>
                  <a:pt x="2702" y="699"/>
                </a:lnTo>
                <a:lnTo>
                  <a:pt x="2579" y="709"/>
                </a:lnTo>
                <a:lnTo>
                  <a:pt x="2452" y="719"/>
                </a:lnTo>
                <a:lnTo>
                  <a:pt x="2322" y="731"/>
                </a:lnTo>
                <a:lnTo>
                  <a:pt x="2190" y="745"/>
                </a:lnTo>
                <a:lnTo>
                  <a:pt x="2057" y="762"/>
                </a:lnTo>
                <a:lnTo>
                  <a:pt x="1920" y="780"/>
                </a:lnTo>
                <a:lnTo>
                  <a:pt x="1783" y="804"/>
                </a:lnTo>
                <a:lnTo>
                  <a:pt x="1646" y="829"/>
                </a:lnTo>
                <a:lnTo>
                  <a:pt x="1508" y="858"/>
                </a:lnTo>
                <a:lnTo>
                  <a:pt x="1370" y="890"/>
                </a:lnTo>
                <a:lnTo>
                  <a:pt x="1256" y="922"/>
                </a:lnTo>
                <a:lnTo>
                  <a:pt x="1153" y="958"/>
                </a:lnTo>
                <a:lnTo>
                  <a:pt x="1059" y="997"/>
                </a:lnTo>
                <a:lnTo>
                  <a:pt x="973" y="1037"/>
                </a:lnTo>
                <a:lnTo>
                  <a:pt x="893" y="1083"/>
                </a:lnTo>
                <a:lnTo>
                  <a:pt x="824" y="1128"/>
                </a:lnTo>
                <a:lnTo>
                  <a:pt x="762" y="1177"/>
                </a:lnTo>
                <a:lnTo>
                  <a:pt x="704" y="1228"/>
                </a:lnTo>
                <a:lnTo>
                  <a:pt x="655" y="1280"/>
                </a:lnTo>
                <a:lnTo>
                  <a:pt x="549" y="1255"/>
                </a:lnTo>
                <a:lnTo>
                  <a:pt x="451" y="1228"/>
                </a:lnTo>
                <a:lnTo>
                  <a:pt x="360" y="1198"/>
                </a:lnTo>
                <a:lnTo>
                  <a:pt x="279" y="1167"/>
                </a:lnTo>
                <a:lnTo>
                  <a:pt x="206" y="1133"/>
                </a:lnTo>
                <a:lnTo>
                  <a:pt x="144" y="1100"/>
                </a:lnTo>
                <a:lnTo>
                  <a:pt x="91" y="1064"/>
                </a:lnTo>
                <a:lnTo>
                  <a:pt x="51" y="1027"/>
                </a:lnTo>
                <a:lnTo>
                  <a:pt x="20" y="990"/>
                </a:lnTo>
                <a:lnTo>
                  <a:pt x="0" y="951"/>
                </a:lnTo>
                <a:lnTo>
                  <a:pt x="12" y="885"/>
                </a:lnTo>
                <a:lnTo>
                  <a:pt x="32" y="822"/>
                </a:lnTo>
                <a:lnTo>
                  <a:pt x="61" y="763"/>
                </a:lnTo>
                <a:lnTo>
                  <a:pt x="96" y="709"/>
                </a:lnTo>
                <a:lnTo>
                  <a:pt x="139" y="657"/>
                </a:lnTo>
                <a:lnTo>
                  <a:pt x="188" y="610"/>
                </a:lnTo>
                <a:lnTo>
                  <a:pt x="243" y="566"/>
                </a:lnTo>
                <a:lnTo>
                  <a:pt x="304" y="525"/>
                </a:lnTo>
                <a:lnTo>
                  <a:pt x="372" y="486"/>
                </a:lnTo>
                <a:lnTo>
                  <a:pt x="444" y="452"/>
                </a:lnTo>
                <a:lnTo>
                  <a:pt x="520" y="420"/>
                </a:lnTo>
                <a:lnTo>
                  <a:pt x="601" y="392"/>
                </a:lnTo>
                <a:lnTo>
                  <a:pt x="687" y="365"/>
                </a:lnTo>
                <a:lnTo>
                  <a:pt x="777" y="339"/>
                </a:lnTo>
                <a:lnTo>
                  <a:pt x="868" y="317"/>
                </a:lnTo>
                <a:lnTo>
                  <a:pt x="964" y="297"/>
                </a:lnTo>
                <a:lnTo>
                  <a:pt x="1061" y="280"/>
                </a:lnTo>
                <a:lnTo>
                  <a:pt x="1160" y="263"/>
                </a:lnTo>
                <a:lnTo>
                  <a:pt x="1262" y="248"/>
                </a:lnTo>
                <a:lnTo>
                  <a:pt x="1365" y="236"/>
                </a:lnTo>
                <a:lnTo>
                  <a:pt x="1467" y="224"/>
                </a:lnTo>
                <a:lnTo>
                  <a:pt x="1572" y="214"/>
                </a:lnTo>
                <a:lnTo>
                  <a:pt x="1677" y="204"/>
                </a:lnTo>
                <a:lnTo>
                  <a:pt x="1780" y="196"/>
                </a:lnTo>
                <a:lnTo>
                  <a:pt x="1883" y="189"/>
                </a:lnTo>
                <a:lnTo>
                  <a:pt x="1986" y="182"/>
                </a:lnTo>
                <a:lnTo>
                  <a:pt x="2087" y="175"/>
                </a:lnTo>
                <a:lnTo>
                  <a:pt x="2185" y="169"/>
                </a:lnTo>
                <a:lnTo>
                  <a:pt x="2281" y="164"/>
                </a:lnTo>
                <a:lnTo>
                  <a:pt x="2376" y="157"/>
                </a:lnTo>
                <a:lnTo>
                  <a:pt x="2467" y="152"/>
                </a:lnTo>
                <a:lnTo>
                  <a:pt x="2555" y="147"/>
                </a:lnTo>
                <a:lnTo>
                  <a:pt x="2639" y="140"/>
                </a:lnTo>
                <a:lnTo>
                  <a:pt x="2719" y="133"/>
                </a:lnTo>
                <a:lnTo>
                  <a:pt x="2795" y="126"/>
                </a:lnTo>
                <a:lnTo>
                  <a:pt x="2948" y="108"/>
                </a:lnTo>
                <a:lnTo>
                  <a:pt x="3095" y="86"/>
                </a:lnTo>
                <a:lnTo>
                  <a:pt x="3230" y="59"/>
                </a:lnTo>
                <a:lnTo>
                  <a:pt x="3359" y="30"/>
                </a:lnTo>
                <a:lnTo>
                  <a:pt x="3478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146" name="Freeform 2353"/>
          <p:cNvSpPr/>
          <p:nvPr/>
        </p:nvSpPr>
        <p:spPr bwMode="auto">
          <a:xfrm>
            <a:off x="4857432" y="4511357"/>
            <a:ext cx="2405063" cy="784225"/>
          </a:xfrm>
          <a:custGeom>
            <a:avLst/>
            <a:gdLst>
              <a:gd name="T0" fmla="*/ 2348 w 3030"/>
              <a:gd name="T1" fmla="*/ 25 h 988"/>
              <a:gd name="T2" fmla="*/ 2537 w 3030"/>
              <a:gd name="T3" fmla="*/ 82 h 988"/>
              <a:gd name="T4" fmla="*/ 2700 w 3030"/>
              <a:gd name="T5" fmla="*/ 150 h 988"/>
              <a:gd name="T6" fmla="*/ 2833 w 3030"/>
              <a:gd name="T7" fmla="*/ 221 h 988"/>
              <a:gd name="T8" fmla="*/ 2934 w 3030"/>
              <a:gd name="T9" fmla="*/ 297 h 988"/>
              <a:gd name="T10" fmla="*/ 3000 w 3030"/>
              <a:gd name="T11" fmla="*/ 371 h 988"/>
              <a:gd name="T12" fmla="*/ 3030 w 3030"/>
              <a:gd name="T13" fmla="*/ 442 h 988"/>
              <a:gd name="T14" fmla="*/ 3029 w 3030"/>
              <a:gd name="T15" fmla="*/ 441 h 988"/>
              <a:gd name="T16" fmla="*/ 2992 w 3030"/>
              <a:gd name="T17" fmla="*/ 493 h 988"/>
              <a:gd name="T18" fmla="*/ 2924 w 3030"/>
              <a:gd name="T19" fmla="*/ 532 h 988"/>
              <a:gd name="T20" fmla="*/ 2826 w 3030"/>
              <a:gd name="T21" fmla="*/ 559 h 988"/>
              <a:gd name="T22" fmla="*/ 2701 w 3030"/>
              <a:gd name="T23" fmla="*/ 579 h 988"/>
              <a:gd name="T24" fmla="*/ 2553 w 3030"/>
              <a:gd name="T25" fmla="*/ 593 h 988"/>
              <a:gd name="T26" fmla="*/ 2384 w 3030"/>
              <a:gd name="T27" fmla="*/ 604 h 988"/>
              <a:gd name="T28" fmla="*/ 2196 w 3030"/>
              <a:gd name="T29" fmla="*/ 615 h 988"/>
              <a:gd name="T30" fmla="*/ 1994 w 3030"/>
              <a:gd name="T31" fmla="*/ 626 h 988"/>
              <a:gd name="T32" fmla="*/ 1778 w 3030"/>
              <a:gd name="T33" fmla="*/ 643 h 988"/>
              <a:gd name="T34" fmla="*/ 1553 w 3030"/>
              <a:gd name="T35" fmla="*/ 667 h 988"/>
              <a:gd name="T36" fmla="*/ 1320 w 3030"/>
              <a:gd name="T37" fmla="*/ 699 h 988"/>
              <a:gd name="T38" fmla="*/ 1084 w 3030"/>
              <a:gd name="T39" fmla="*/ 745 h 988"/>
              <a:gd name="T40" fmla="*/ 879 w 3030"/>
              <a:gd name="T41" fmla="*/ 797 h 988"/>
              <a:gd name="T42" fmla="*/ 729 w 3030"/>
              <a:gd name="T43" fmla="*/ 853 h 988"/>
              <a:gd name="T44" fmla="*/ 606 w 3030"/>
              <a:gd name="T45" fmla="*/ 917 h 988"/>
              <a:gd name="T46" fmla="*/ 503 w 3030"/>
              <a:gd name="T47" fmla="*/ 988 h 988"/>
              <a:gd name="T48" fmla="*/ 339 w 3030"/>
              <a:gd name="T49" fmla="*/ 925 h 988"/>
              <a:gd name="T50" fmla="*/ 202 w 3030"/>
              <a:gd name="T51" fmla="*/ 856 h 988"/>
              <a:gd name="T52" fmla="*/ 98 w 3030"/>
              <a:gd name="T53" fmla="*/ 787 h 988"/>
              <a:gd name="T54" fmla="*/ 28 w 3030"/>
              <a:gd name="T55" fmla="*/ 716 h 988"/>
              <a:gd name="T56" fmla="*/ 0 w 3030"/>
              <a:gd name="T57" fmla="*/ 650 h 988"/>
              <a:gd name="T58" fmla="*/ 10 w 3030"/>
              <a:gd name="T59" fmla="*/ 591 h 988"/>
              <a:gd name="T60" fmla="*/ 55 w 3030"/>
              <a:gd name="T61" fmla="*/ 486 h 988"/>
              <a:gd name="T62" fmla="*/ 131 w 3030"/>
              <a:gd name="T63" fmla="*/ 397 h 988"/>
              <a:gd name="T64" fmla="*/ 231 w 3030"/>
              <a:gd name="T65" fmla="*/ 321 h 988"/>
              <a:gd name="T66" fmla="*/ 354 w 3030"/>
              <a:gd name="T67" fmla="*/ 256 h 988"/>
              <a:gd name="T68" fmla="*/ 496 w 3030"/>
              <a:gd name="T69" fmla="*/ 204 h 988"/>
              <a:gd name="T70" fmla="*/ 653 w 3030"/>
              <a:gd name="T71" fmla="*/ 162 h 988"/>
              <a:gd name="T72" fmla="*/ 820 w 3030"/>
              <a:gd name="T73" fmla="*/ 126 h 988"/>
              <a:gd name="T74" fmla="*/ 998 w 3030"/>
              <a:gd name="T75" fmla="*/ 101 h 988"/>
              <a:gd name="T76" fmla="*/ 1180 w 3030"/>
              <a:gd name="T77" fmla="*/ 79 h 988"/>
              <a:gd name="T78" fmla="*/ 1362 w 3030"/>
              <a:gd name="T79" fmla="*/ 64 h 988"/>
              <a:gd name="T80" fmla="*/ 1545 w 3030"/>
              <a:gd name="T81" fmla="*/ 50 h 988"/>
              <a:gd name="T82" fmla="*/ 1719 w 3030"/>
              <a:gd name="T83" fmla="*/ 40 h 988"/>
              <a:gd name="T84" fmla="*/ 1886 w 3030"/>
              <a:gd name="T85" fmla="*/ 30 h 988"/>
              <a:gd name="T86" fmla="*/ 2039 w 3030"/>
              <a:gd name="T87" fmla="*/ 20 h 988"/>
              <a:gd name="T88" fmla="*/ 2176 w 3030"/>
              <a:gd name="T89" fmla="*/ 6 h 9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030" h="988">
                <a:moveTo>
                  <a:pt x="2244" y="0"/>
                </a:moveTo>
                <a:lnTo>
                  <a:pt x="2348" y="25"/>
                </a:lnTo>
                <a:lnTo>
                  <a:pt x="2446" y="52"/>
                </a:lnTo>
                <a:lnTo>
                  <a:pt x="2537" y="82"/>
                </a:lnTo>
                <a:lnTo>
                  <a:pt x="2622" y="114"/>
                </a:lnTo>
                <a:lnTo>
                  <a:pt x="2700" y="150"/>
                </a:lnTo>
                <a:lnTo>
                  <a:pt x="2770" y="185"/>
                </a:lnTo>
                <a:lnTo>
                  <a:pt x="2833" y="221"/>
                </a:lnTo>
                <a:lnTo>
                  <a:pt x="2887" y="260"/>
                </a:lnTo>
                <a:lnTo>
                  <a:pt x="2934" y="297"/>
                </a:lnTo>
                <a:lnTo>
                  <a:pt x="2971" y="334"/>
                </a:lnTo>
                <a:lnTo>
                  <a:pt x="3000" y="371"/>
                </a:lnTo>
                <a:lnTo>
                  <a:pt x="3020" y="408"/>
                </a:lnTo>
                <a:lnTo>
                  <a:pt x="3030" y="442"/>
                </a:lnTo>
                <a:lnTo>
                  <a:pt x="3029" y="441"/>
                </a:lnTo>
                <a:lnTo>
                  <a:pt x="3029" y="441"/>
                </a:lnTo>
                <a:lnTo>
                  <a:pt x="3015" y="468"/>
                </a:lnTo>
                <a:lnTo>
                  <a:pt x="2992" y="493"/>
                </a:lnTo>
                <a:lnTo>
                  <a:pt x="2961" y="513"/>
                </a:lnTo>
                <a:lnTo>
                  <a:pt x="2924" y="532"/>
                </a:lnTo>
                <a:lnTo>
                  <a:pt x="2879" y="547"/>
                </a:lnTo>
                <a:lnTo>
                  <a:pt x="2826" y="559"/>
                </a:lnTo>
                <a:lnTo>
                  <a:pt x="2765" y="571"/>
                </a:lnTo>
                <a:lnTo>
                  <a:pt x="2701" y="579"/>
                </a:lnTo>
                <a:lnTo>
                  <a:pt x="2629" y="586"/>
                </a:lnTo>
                <a:lnTo>
                  <a:pt x="2553" y="593"/>
                </a:lnTo>
                <a:lnTo>
                  <a:pt x="2470" y="599"/>
                </a:lnTo>
                <a:lnTo>
                  <a:pt x="2384" y="604"/>
                </a:lnTo>
                <a:lnTo>
                  <a:pt x="2291" y="610"/>
                </a:lnTo>
                <a:lnTo>
                  <a:pt x="2196" y="615"/>
                </a:lnTo>
                <a:lnTo>
                  <a:pt x="2097" y="620"/>
                </a:lnTo>
                <a:lnTo>
                  <a:pt x="1994" y="626"/>
                </a:lnTo>
                <a:lnTo>
                  <a:pt x="1887" y="633"/>
                </a:lnTo>
                <a:lnTo>
                  <a:pt x="1778" y="643"/>
                </a:lnTo>
                <a:lnTo>
                  <a:pt x="1666" y="653"/>
                </a:lnTo>
                <a:lnTo>
                  <a:pt x="1553" y="667"/>
                </a:lnTo>
                <a:lnTo>
                  <a:pt x="1437" y="682"/>
                </a:lnTo>
                <a:lnTo>
                  <a:pt x="1320" y="699"/>
                </a:lnTo>
                <a:lnTo>
                  <a:pt x="1202" y="721"/>
                </a:lnTo>
                <a:lnTo>
                  <a:pt x="1084" y="745"/>
                </a:lnTo>
                <a:lnTo>
                  <a:pt x="964" y="773"/>
                </a:lnTo>
                <a:lnTo>
                  <a:pt x="879" y="797"/>
                </a:lnTo>
                <a:lnTo>
                  <a:pt x="802" y="822"/>
                </a:lnTo>
                <a:lnTo>
                  <a:pt x="729" y="853"/>
                </a:lnTo>
                <a:lnTo>
                  <a:pt x="665" y="883"/>
                </a:lnTo>
                <a:lnTo>
                  <a:pt x="606" y="917"/>
                </a:lnTo>
                <a:lnTo>
                  <a:pt x="552" y="952"/>
                </a:lnTo>
                <a:lnTo>
                  <a:pt x="503" y="988"/>
                </a:lnTo>
                <a:lnTo>
                  <a:pt x="418" y="958"/>
                </a:lnTo>
                <a:lnTo>
                  <a:pt x="339" y="925"/>
                </a:lnTo>
                <a:lnTo>
                  <a:pt x="266" y="892"/>
                </a:lnTo>
                <a:lnTo>
                  <a:pt x="202" y="856"/>
                </a:lnTo>
                <a:lnTo>
                  <a:pt x="145" y="821"/>
                </a:lnTo>
                <a:lnTo>
                  <a:pt x="98" y="787"/>
                </a:lnTo>
                <a:lnTo>
                  <a:pt x="59" y="751"/>
                </a:lnTo>
                <a:lnTo>
                  <a:pt x="28" y="716"/>
                </a:lnTo>
                <a:lnTo>
                  <a:pt x="10" y="682"/>
                </a:lnTo>
                <a:lnTo>
                  <a:pt x="0" y="650"/>
                </a:lnTo>
                <a:lnTo>
                  <a:pt x="0" y="650"/>
                </a:lnTo>
                <a:lnTo>
                  <a:pt x="10" y="591"/>
                </a:lnTo>
                <a:lnTo>
                  <a:pt x="28" y="537"/>
                </a:lnTo>
                <a:lnTo>
                  <a:pt x="55" y="486"/>
                </a:lnTo>
                <a:lnTo>
                  <a:pt x="89" y="439"/>
                </a:lnTo>
                <a:lnTo>
                  <a:pt x="131" y="397"/>
                </a:lnTo>
                <a:lnTo>
                  <a:pt x="179" y="356"/>
                </a:lnTo>
                <a:lnTo>
                  <a:pt x="231" y="321"/>
                </a:lnTo>
                <a:lnTo>
                  <a:pt x="290" y="287"/>
                </a:lnTo>
                <a:lnTo>
                  <a:pt x="354" y="256"/>
                </a:lnTo>
                <a:lnTo>
                  <a:pt x="422" y="229"/>
                </a:lnTo>
                <a:lnTo>
                  <a:pt x="496" y="204"/>
                </a:lnTo>
                <a:lnTo>
                  <a:pt x="572" y="182"/>
                </a:lnTo>
                <a:lnTo>
                  <a:pt x="653" y="162"/>
                </a:lnTo>
                <a:lnTo>
                  <a:pt x="736" y="143"/>
                </a:lnTo>
                <a:lnTo>
                  <a:pt x="820" y="126"/>
                </a:lnTo>
                <a:lnTo>
                  <a:pt x="908" y="113"/>
                </a:lnTo>
                <a:lnTo>
                  <a:pt x="998" y="101"/>
                </a:lnTo>
                <a:lnTo>
                  <a:pt x="1089" y="89"/>
                </a:lnTo>
                <a:lnTo>
                  <a:pt x="1180" y="79"/>
                </a:lnTo>
                <a:lnTo>
                  <a:pt x="1271" y="71"/>
                </a:lnTo>
                <a:lnTo>
                  <a:pt x="1362" y="64"/>
                </a:lnTo>
                <a:lnTo>
                  <a:pt x="1453" y="57"/>
                </a:lnTo>
                <a:lnTo>
                  <a:pt x="1545" y="50"/>
                </a:lnTo>
                <a:lnTo>
                  <a:pt x="1632" y="45"/>
                </a:lnTo>
                <a:lnTo>
                  <a:pt x="1719" y="40"/>
                </a:lnTo>
                <a:lnTo>
                  <a:pt x="1803" y="35"/>
                </a:lnTo>
                <a:lnTo>
                  <a:pt x="1886" y="30"/>
                </a:lnTo>
                <a:lnTo>
                  <a:pt x="1963" y="25"/>
                </a:lnTo>
                <a:lnTo>
                  <a:pt x="2039" y="20"/>
                </a:lnTo>
                <a:lnTo>
                  <a:pt x="2110" y="13"/>
                </a:lnTo>
                <a:lnTo>
                  <a:pt x="2176" y="6"/>
                </a:lnTo>
                <a:lnTo>
                  <a:pt x="224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147" name="Freeform 2354"/>
          <p:cNvSpPr/>
          <p:nvPr/>
        </p:nvSpPr>
        <p:spPr bwMode="auto">
          <a:xfrm>
            <a:off x="5062220" y="4860607"/>
            <a:ext cx="2214563" cy="1100138"/>
          </a:xfrm>
          <a:custGeom>
            <a:avLst/>
            <a:gdLst>
              <a:gd name="T0" fmla="*/ 2772 w 2789"/>
              <a:gd name="T1" fmla="*/ 1 h 1385"/>
              <a:gd name="T2" fmla="*/ 2776 w 2789"/>
              <a:gd name="T3" fmla="*/ 18 h 1385"/>
              <a:gd name="T4" fmla="*/ 2783 w 2789"/>
              <a:gd name="T5" fmla="*/ 52 h 1385"/>
              <a:gd name="T6" fmla="*/ 2788 w 2789"/>
              <a:gd name="T7" fmla="*/ 99 h 1385"/>
              <a:gd name="T8" fmla="*/ 2789 w 2789"/>
              <a:gd name="T9" fmla="*/ 157 h 1385"/>
              <a:gd name="T10" fmla="*/ 2784 w 2789"/>
              <a:gd name="T11" fmla="*/ 224 h 1385"/>
              <a:gd name="T12" fmla="*/ 2769 w 2789"/>
              <a:gd name="T13" fmla="*/ 297 h 1385"/>
              <a:gd name="T14" fmla="*/ 2742 w 2789"/>
              <a:gd name="T15" fmla="*/ 375 h 1385"/>
              <a:gd name="T16" fmla="*/ 2698 w 2789"/>
              <a:gd name="T17" fmla="*/ 456 h 1385"/>
              <a:gd name="T18" fmla="*/ 2637 w 2789"/>
              <a:gd name="T19" fmla="*/ 535 h 1385"/>
              <a:gd name="T20" fmla="*/ 2555 w 2789"/>
              <a:gd name="T21" fmla="*/ 615 h 1385"/>
              <a:gd name="T22" fmla="*/ 2448 w 2789"/>
              <a:gd name="T23" fmla="*/ 687 h 1385"/>
              <a:gd name="T24" fmla="*/ 2315 w 2789"/>
              <a:gd name="T25" fmla="*/ 755 h 1385"/>
              <a:gd name="T26" fmla="*/ 2153 w 2789"/>
              <a:gd name="T27" fmla="*/ 812 h 1385"/>
              <a:gd name="T28" fmla="*/ 1957 w 2789"/>
              <a:gd name="T29" fmla="*/ 860 h 1385"/>
              <a:gd name="T30" fmla="*/ 1727 w 2789"/>
              <a:gd name="T31" fmla="*/ 893 h 1385"/>
              <a:gd name="T32" fmla="*/ 1604 w 2789"/>
              <a:gd name="T33" fmla="*/ 903 h 1385"/>
              <a:gd name="T34" fmla="*/ 1467 w 2789"/>
              <a:gd name="T35" fmla="*/ 914 h 1385"/>
              <a:gd name="T36" fmla="*/ 1317 w 2789"/>
              <a:gd name="T37" fmla="*/ 922 h 1385"/>
              <a:gd name="T38" fmla="*/ 1160 w 2789"/>
              <a:gd name="T39" fmla="*/ 932 h 1385"/>
              <a:gd name="T40" fmla="*/ 1000 w 2789"/>
              <a:gd name="T41" fmla="*/ 946 h 1385"/>
              <a:gd name="T42" fmla="*/ 839 w 2789"/>
              <a:gd name="T43" fmla="*/ 963 h 1385"/>
              <a:gd name="T44" fmla="*/ 684 w 2789"/>
              <a:gd name="T45" fmla="*/ 986 h 1385"/>
              <a:gd name="T46" fmla="*/ 535 w 2789"/>
              <a:gd name="T47" fmla="*/ 1017 h 1385"/>
              <a:gd name="T48" fmla="*/ 402 w 2789"/>
              <a:gd name="T49" fmla="*/ 1057 h 1385"/>
              <a:gd name="T50" fmla="*/ 284 w 2789"/>
              <a:gd name="T51" fmla="*/ 1106 h 1385"/>
              <a:gd name="T52" fmla="*/ 186 w 2789"/>
              <a:gd name="T53" fmla="*/ 1169 h 1385"/>
              <a:gd name="T54" fmla="*/ 113 w 2789"/>
              <a:gd name="T55" fmla="*/ 1245 h 1385"/>
              <a:gd name="T56" fmla="*/ 69 w 2789"/>
              <a:gd name="T57" fmla="*/ 1334 h 1385"/>
              <a:gd name="T58" fmla="*/ 57 w 2789"/>
              <a:gd name="T59" fmla="*/ 1383 h 1385"/>
              <a:gd name="T60" fmla="*/ 49 w 2789"/>
              <a:gd name="T61" fmla="*/ 1361 h 1385"/>
              <a:gd name="T62" fmla="*/ 37 w 2789"/>
              <a:gd name="T63" fmla="*/ 1321 h 1385"/>
              <a:gd name="T64" fmla="*/ 22 w 2789"/>
              <a:gd name="T65" fmla="*/ 1265 h 1385"/>
              <a:gd name="T66" fmla="*/ 10 w 2789"/>
              <a:gd name="T67" fmla="*/ 1194 h 1385"/>
              <a:gd name="T68" fmla="*/ 2 w 2789"/>
              <a:gd name="T69" fmla="*/ 1113 h 1385"/>
              <a:gd name="T70" fmla="*/ 2 w 2789"/>
              <a:gd name="T71" fmla="*/ 1023 h 1385"/>
              <a:gd name="T72" fmla="*/ 15 w 2789"/>
              <a:gd name="T73" fmla="*/ 929 h 1385"/>
              <a:gd name="T74" fmla="*/ 42 w 2789"/>
              <a:gd name="T75" fmla="*/ 831 h 1385"/>
              <a:gd name="T76" fmla="*/ 88 w 2789"/>
              <a:gd name="T77" fmla="*/ 733 h 1385"/>
              <a:gd name="T78" fmla="*/ 155 w 2789"/>
              <a:gd name="T79" fmla="*/ 637 h 1385"/>
              <a:gd name="T80" fmla="*/ 246 w 2789"/>
              <a:gd name="T81" fmla="*/ 547 h 1385"/>
              <a:gd name="T82" fmla="*/ 368 w 2789"/>
              <a:gd name="T83" fmla="*/ 464 h 1385"/>
              <a:gd name="T84" fmla="*/ 520 w 2789"/>
              <a:gd name="T85" fmla="*/ 392 h 1385"/>
              <a:gd name="T86" fmla="*/ 706 w 2789"/>
              <a:gd name="T87" fmla="*/ 332 h 1385"/>
              <a:gd name="T88" fmla="*/ 944 w 2789"/>
              <a:gd name="T89" fmla="*/ 280 h 1385"/>
              <a:gd name="T90" fmla="*/ 1179 w 2789"/>
              <a:gd name="T91" fmla="*/ 241 h 1385"/>
              <a:gd name="T92" fmla="*/ 1408 w 2789"/>
              <a:gd name="T93" fmla="*/ 212 h 1385"/>
              <a:gd name="T94" fmla="*/ 1629 w 2789"/>
              <a:gd name="T95" fmla="*/ 192 h 1385"/>
              <a:gd name="T96" fmla="*/ 1839 w 2789"/>
              <a:gd name="T97" fmla="*/ 179 h 1385"/>
              <a:gd name="T98" fmla="*/ 2033 w 2789"/>
              <a:gd name="T99" fmla="*/ 169 h 1385"/>
              <a:gd name="T100" fmla="*/ 2212 w 2789"/>
              <a:gd name="T101" fmla="*/ 158 h 1385"/>
              <a:gd name="T102" fmla="*/ 2371 w 2789"/>
              <a:gd name="T103" fmla="*/ 145 h 1385"/>
              <a:gd name="T104" fmla="*/ 2507 w 2789"/>
              <a:gd name="T105" fmla="*/ 130 h 1385"/>
              <a:gd name="T106" fmla="*/ 2621 w 2789"/>
              <a:gd name="T107" fmla="*/ 106 h 1385"/>
              <a:gd name="T108" fmla="*/ 2703 w 2789"/>
              <a:gd name="T109" fmla="*/ 72 h 1385"/>
              <a:gd name="T110" fmla="*/ 2757 w 2789"/>
              <a:gd name="T111" fmla="*/ 27 h 1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789" h="1385">
                <a:moveTo>
                  <a:pt x="2771" y="0"/>
                </a:moveTo>
                <a:lnTo>
                  <a:pt x="2772" y="1"/>
                </a:lnTo>
                <a:lnTo>
                  <a:pt x="2774" y="8"/>
                </a:lnTo>
                <a:lnTo>
                  <a:pt x="2776" y="18"/>
                </a:lnTo>
                <a:lnTo>
                  <a:pt x="2779" y="33"/>
                </a:lnTo>
                <a:lnTo>
                  <a:pt x="2783" y="52"/>
                </a:lnTo>
                <a:lnTo>
                  <a:pt x="2786" y="74"/>
                </a:lnTo>
                <a:lnTo>
                  <a:pt x="2788" y="99"/>
                </a:lnTo>
                <a:lnTo>
                  <a:pt x="2789" y="126"/>
                </a:lnTo>
                <a:lnTo>
                  <a:pt x="2789" y="157"/>
                </a:lnTo>
                <a:lnTo>
                  <a:pt x="2788" y="189"/>
                </a:lnTo>
                <a:lnTo>
                  <a:pt x="2784" y="224"/>
                </a:lnTo>
                <a:lnTo>
                  <a:pt x="2778" y="260"/>
                </a:lnTo>
                <a:lnTo>
                  <a:pt x="2769" y="297"/>
                </a:lnTo>
                <a:lnTo>
                  <a:pt x="2757" y="336"/>
                </a:lnTo>
                <a:lnTo>
                  <a:pt x="2742" y="375"/>
                </a:lnTo>
                <a:lnTo>
                  <a:pt x="2722" y="415"/>
                </a:lnTo>
                <a:lnTo>
                  <a:pt x="2698" y="456"/>
                </a:lnTo>
                <a:lnTo>
                  <a:pt x="2671" y="496"/>
                </a:lnTo>
                <a:lnTo>
                  <a:pt x="2637" y="535"/>
                </a:lnTo>
                <a:lnTo>
                  <a:pt x="2599" y="576"/>
                </a:lnTo>
                <a:lnTo>
                  <a:pt x="2555" y="615"/>
                </a:lnTo>
                <a:lnTo>
                  <a:pt x="2506" y="652"/>
                </a:lnTo>
                <a:lnTo>
                  <a:pt x="2448" y="687"/>
                </a:lnTo>
                <a:lnTo>
                  <a:pt x="2386" y="723"/>
                </a:lnTo>
                <a:lnTo>
                  <a:pt x="2315" y="755"/>
                </a:lnTo>
                <a:lnTo>
                  <a:pt x="2239" y="785"/>
                </a:lnTo>
                <a:lnTo>
                  <a:pt x="2153" y="812"/>
                </a:lnTo>
                <a:lnTo>
                  <a:pt x="2060" y="838"/>
                </a:lnTo>
                <a:lnTo>
                  <a:pt x="1957" y="860"/>
                </a:lnTo>
                <a:lnTo>
                  <a:pt x="1847" y="878"/>
                </a:lnTo>
                <a:lnTo>
                  <a:pt x="1727" y="893"/>
                </a:lnTo>
                <a:lnTo>
                  <a:pt x="1668" y="898"/>
                </a:lnTo>
                <a:lnTo>
                  <a:pt x="1604" y="903"/>
                </a:lnTo>
                <a:lnTo>
                  <a:pt x="1536" y="909"/>
                </a:lnTo>
                <a:lnTo>
                  <a:pt x="1467" y="914"/>
                </a:lnTo>
                <a:lnTo>
                  <a:pt x="1393" y="917"/>
                </a:lnTo>
                <a:lnTo>
                  <a:pt x="1317" y="922"/>
                </a:lnTo>
                <a:lnTo>
                  <a:pt x="1239" y="927"/>
                </a:lnTo>
                <a:lnTo>
                  <a:pt x="1160" y="932"/>
                </a:lnTo>
                <a:lnTo>
                  <a:pt x="1079" y="939"/>
                </a:lnTo>
                <a:lnTo>
                  <a:pt x="1000" y="946"/>
                </a:lnTo>
                <a:lnTo>
                  <a:pt x="919" y="954"/>
                </a:lnTo>
                <a:lnTo>
                  <a:pt x="839" y="963"/>
                </a:lnTo>
                <a:lnTo>
                  <a:pt x="760" y="974"/>
                </a:lnTo>
                <a:lnTo>
                  <a:pt x="684" y="986"/>
                </a:lnTo>
                <a:lnTo>
                  <a:pt x="608" y="1001"/>
                </a:lnTo>
                <a:lnTo>
                  <a:pt x="535" y="1017"/>
                </a:lnTo>
                <a:lnTo>
                  <a:pt x="466" y="1035"/>
                </a:lnTo>
                <a:lnTo>
                  <a:pt x="402" y="1057"/>
                </a:lnTo>
                <a:lnTo>
                  <a:pt x="339" y="1081"/>
                </a:lnTo>
                <a:lnTo>
                  <a:pt x="284" y="1106"/>
                </a:lnTo>
                <a:lnTo>
                  <a:pt x="231" y="1137"/>
                </a:lnTo>
                <a:lnTo>
                  <a:pt x="186" y="1169"/>
                </a:lnTo>
                <a:lnTo>
                  <a:pt x="145" y="1204"/>
                </a:lnTo>
                <a:lnTo>
                  <a:pt x="113" y="1245"/>
                </a:lnTo>
                <a:lnTo>
                  <a:pt x="88" y="1287"/>
                </a:lnTo>
                <a:lnTo>
                  <a:pt x="69" y="1334"/>
                </a:lnTo>
                <a:lnTo>
                  <a:pt x="59" y="1385"/>
                </a:lnTo>
                <a:lnTo>
                  <a:pt x="57" y="1383"/>
                </a:lnTo>
                <a:lnTo>
                  <a:pt x="54" y="1375"/>
                </a:lnTo>
                <a:lnTo>
                  <a:pt x="49" y="1361"/>
                </a:lnTo>
                <a:lnTo>
                  <a:pt x="44" y="1343"/>
                </a:lnTo>
                <a:lnTo>
                  <a:pt x="37" y="1321"/>
                </a:lnTo>
                <a:lnTo>
                  <a:pt x="29" y="1294"/>
                </a:lnTo>
                <a:lnTo>
                  <a:pt x="22" y="1265"/>
                </a:lnTo>
                <a:lnTo>
                  <a:pt x="15" y="1231"/>
                </a:lnTo>
                <a:lnTo>
                  <a:pt x="10" y="1194"/>
                </a:lnTo>
                <a:lnTo>
                  <a:pt x="5" y="1155"/>
                </a:lnTo>
                <a:lnTo>
                  <a:pt x="2" y="1113"/>
                </a:lnTo>
                <a:lnTo>
                  <a:pt x="0" y="1069"/>
                </a:lnTo>
                <a:lnTo>
                  <a:pt x="2" y="1023"/>
                </a:lnTo>
                <a:lnTo>
                  <a:pt x="7" y="976"/>
                </a:lnTo>
                <a:lnTo>
                  <a:pt x="15" y="929"/>
                </a:lnTo>
                <a:lnTo>
                  <a:pt x="27" y="880"/>
                </a:lnTo>
                <a:lnTo>
                  <a:pt x="42" y="831"/>
                </a:lnTo>
                <a:lnTo>
                  <a:pt x="62" y="782"/>
                </a:lnTo>
                <a:lnTo>
                  <a:pt x="88" y="733"/>
                </a:lnTo>
                <a:lnTo>
                  <a:pt x="118" y="684"/>
                </a:lnTo>
                <a:lnTo>
                  <a:pt x="155" y="637"/>
                </a:lnTo>
                <a:lnTo>
                  <a:pt x="198" y="591"/>
                </a:lnTo>
                <a:lnTo>
                  <a:pt x="246" y="547"/>
                </a:lnTo>
                <a:lnTo>
                  <a:pt x="304" y="503"/>
                </a:lnTo>
                <a:lnTo>
                  <a:pt x="368" y="464"/>
                </a:lnTo>
                <a:lnTo>
                  <a:pt x="439" y="425"/>
                </a:lnTo>
                <a:lnTo>
                  <a:pt x="520" y="392"/>
                </a:lnTo>
                <a:lnTo>
                  <a:pt x="608" y="359"/>
                </a:lnTo>
                <a:lnTo>
                  <a:pt x="706" y="332"/>
                </a:lnTo>
                <a:lnTo>
                  <a:pt x="826" y="304"/>
                </a:lnTo>
                <a:lnTo>
                  <a:pt x="944" y="280"/>
                </a:lnTo>
                <a:lnTo>
                  <a:pt x="1062" y="258"/>
                </a:lnTo>
                <a:lnTo>
                  <a:pt x="1179" y="241"/>
                </a:lnTo>
                <a:lnTo>
                  <a:pt x="1295" y="226"/>
                </a:lnTo>
                <a:lnTo>
                  <a:pt x="1408" y="212"/>
                </a:lnTo>
                <a:lnTo>
                  <a:pt x="1520" y="202"/>
                </a:lnTo>
                <a:lnTo>
                  <a:pt x="1629" y="192"/>
                </a:lnTo>
                <a:lnTo>
                  <a:pt x="1736" y="185"/>
                </a:lnTo>
                <a:lnTo>
                  <a:pt x="1839" y="179"/>
                </a:lnTo>
                <a:lnTo>
                  <a:pt x="1938" y="174"/>
                </a:lnTo>
                <a:lnTo>
                  <a:pt x="2033" y="169"/>
                </a:lnTo>
                <a:lnTo>
                  <a:pt x="2126" y="163"/>
                </a:lnTo>
                <a:lnTo>
                  <a:pt x="2212" y="158"/>
                </a:lnTo>
                <a:lnTo>
                  <a:pt x="2295" y="152"/>
                </a:lnTo>
                <a:lnTo>
                  <a:pt x="2371" y="145"/>
                </a:lnTo>
                <a:lnTo>
                  <a:pt x="2443" y="138"/>
                </a:lnTo>
                <a:lnTo>
                  <a:pt x="2507" y="130"/>
                </a:lnTo>
                <a:lnTo>
                  <a:pt x="2568" y="118"/>
                </a:lnTo>
                <a:lnTo>
                  <a:pt x="2621" y="106"/>
                </a:lnTo>
                <a:lnTo>
                  <a:pt x="2666" y="91"/>
                </a:lnTo>
                <a:lnTo>
                  <a:pt x="2703" y="72"/>
                </a:lnTo>
                <a:lnTo>
                  <a:pt x="2734" y="52"/>
                </a:lnTo>
                <a:lnTo>
                  <a:pt x="2757" y="27"/>
                </a:lnTo>
                <a:lnTo>
                  <a:pt x="2771" y="0"/>
                </a:lnTo>
                <a:close/>
              </a:path>
            </a:pathLst>
          </a:custGeom>
          <a:solidFill>
            <a:srgbClr val="43CAE5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48" name="Freeform 2355"/>
          <p:cNvSpPr/>
          <p:nvPr/>
        </p:nvSpPr>
        <p:spPr bwMode="auto">
          <a:xfrm>
            <a:off x="4811395" y="3603307"/>
            <a:ext cx="2890838" cy="1438275"/>
          </a:xfrm>
          <a:custGeom>
            <a:avLst/>
            <a:gdLst>
              <a:gd name="T0" fmla="*/ 3620 w 3642"/>
              <a:gd name="T1" fmla="*/ 8 h 1811"/>
              <a:gd name="T2" fmla="*/ 3630 w 3642"/>
              <a:gd name="T3" fmla="*/ 52 h 1811"/>
              <a:gd name="T4" fmla="*/ 3640 w 3642"/>
              <a:gd name="T5" fmla="*/ 127 h 1811"/>
              <a:gd name="T6" fmla="*/ 3640 w 3642"/>
              <a:gd name="T7" fmla="*/ 226 h 1811"/>
              <a:gd name="T8" fmla="*/ 3625 w 3642"/>
              <a:gd name="T9" fmla="*/ 343 h 1811"/>
              <a:gd name="T10" fmla="*/ 3586 w 3642"/>
              <a:gd name="T11" fmla="*/ 473 h 1811"/>
              <a:gd name="T12" fmla="*/ 3515 w 3642"/>
              <a:gd name="T13" fmla="*/ 608 h 1811"/>
              <a:gd name="T14" fmla="*/ 3402 w 3642"/>
              <a:gd name="T15" fmla="*/ 743 h 1811"/>
              <a:gd name="T16" fmla="*/ 3242 w 3642"/>
              <a:gd name="T17" fmla="*/ 870 h 1811"/>
              <a:gd name="T18" fmla="*/ 3025 w 3642"/>
              <a:gd name="T19" fmla="*/ 985 h 1811"/>
              <a:gd name="T20" fmla="*/ 2743 w 3642"/>
              <a:gd name="T21" fmla="*/ 1081 h 1811"/>
              <a:gd name="T22" fmla="*/ 2389 w 3642"/>
              <a:gd name="T23" fmla="*/ 1152 h 1811"/>
              <a:gd name="T24" fmla="*/ 2115 w 3642"/>
              <a:gd name="T25" fmla="*/ 1181 h 1811"/>
              <a:gd name="T26" fmla="*/ 1879 w 3642"/>
              <a:gd name="T27" fmla="*/ 1196 h 1811"/>
              <a:gd name="T28" fmla="*/ 1621 w 3642"/>
              <a:gd name="T29" fmla="*/ 1211 h 1811"/>
              <a:gd name="T30" fmla="*/ 1347 w 3642"/>
              <a:gd name="T31" fmla="*/ 1232 h 1811"/>
              <a:gd name="T32" fmla="*/ 1074 w 3642"/>
              <a:gd name="T33" fmla="*/ 1262 h 1811"/>
              <a:gd name="T34" fmla="*/ 812 w 3642"/>
              <a:gd name="T35" fmla="*/ 1304 h 1811"/>
              <a:gd name="T36" fmla="*/ 572 w 3642"/>
              <a:gd name="T37" fmla="*/ 1365 h 1811"/>
              <a:gd name="T38" fmla="*/ 366 w 3642"/>
              <a:gd name="T39" fmla="*/ 1448 h 1811"/>
              <a:gd name="T40" fmla="*/ 207 w 3642"/>
              <a:gd name="T41" fmla="*/ 1558 h 1811"/>
              <a:gd name="T42" fmla="*/ 104 w 3642"/>
              <a:gd name="T43" fmla="*/ 1698 h 1811"/>
              <a:gd name="T44" fmla="*/ 74 w 3642"/>
              <a:gd name="T45" fmla="*/ 1808 h 1811"/>
              <a:gd name="T46" fmla="*/ 60 w 3642"/>
              <a:gd name="T47" fmla="*/ 1771 h 1811"/>
              <a:gd name="T48" fmla="*/ 37 w 3642"/>
              <a:gd name="T49" fmla="*/ 1693 h 1811"/>
              <a:gd name="T50" fmla="*/ 15 w 3642"/>
              <a:gd name="T51" fmla="*/ 1583 h 1811"/>
              <a:gd name="T52" fmla="*/ 0 w 3642"/>
              <a:gd name="T53" fmla="*/ 1449 h 1811"/>
              <a:gd name="T54" fmla="*/ 5 w 3642"/>
              <a:gd name="T55" fmla="*/ 1297 h 1811"/>
              <a:gd name="T56" fmla="*/ 37 w 3642"/>
              <a:gd name="T57" fmla="*/ 1137 h 1811"/>
              <a:gd name="T58" fmla="*/ 104 w 3642"/>
              <a:gd name="T59" fmla="*/ 973 h 1811"/>
              <a:gd name="T60" fmla="*/ 217 w 3642"/>
              <a:gd name="T61" fmla="*/ 813 h 1811"/>
              <a:gd name="T62" fmla="*/ 386 w 3642"/>
              <a:gd name="T63" fmla="*/ 666 h 1811"/>
              <a:gd name="T64" fmla="*/ 618 w 3642"/>
              <a:gd name="T65" fmla="*/ 537 h 1811"/>
              <a:gd name="T66" fmla="*/ 922 w 3642"/>
              <a:gd name="T67" fmla="*/ 434 h 1811"/>
              <a:gd name="T68" fmla="*/ 1335 w 3642"/>
              <a:gd name="T69" fmla="*/ 348 h 1811"/>
              <a:gd name="T70" fmla="*/ 1742 w 3642"/>
              <a:gd name="T71" fmla="*/ 289 h 1811"/>
              <a:gd name="T72" fmla="*/ 2131 w 3642"/>
              <a:gd name="T73" fmla="*/ 252 h 1811"/>
              <a:gd name="T74" fmla="*/ 2492 w 3642"/>
              <a:gd name="T75" fmla="*/ 230 h 1811"/>
              <a:gd name="T76" fmla="*/ 2819 w 3642"/>
              <a:gd name="T77" fmla="*/ 211 h 1811"/>
              <a:gd name="T78" fmla="*/ 3101 w 3642"/>
              <a:gd name="T79" fmla="*/ 191 h 1811"/>
              <a:gd name="T80" fmla="*/ 3333 w 3642"/>
              <a:gd name="T81" fmla="*/ 159 h 1811"/>
              <a:gd name="T82" fmla="*/ 3502 w 3642"/>
              <a:gd name="T83" fmla="*/ 110 h 1811"/>
              <a:gd name="T84" fmla="*/ 3601 w 3642"/>
              <a:gd name="T85" fmla="*/ 32 h 1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642" h="1811">
                <a:moveTo>
                  <a:pt x="3618" y="0"/>
                </a:moveTo>
                <a:lnTo>
                  <a:pt x="3618" y="2"/>
                </a:lnTo>
                <a:lnTo>
                  <a:pt x="3620" y="8"/>
                </a:lnTo>
                <a:lnTo>
                  <a:pt x="3623" y="18"/>
                </a:lnTo>
                <a:lnTo>
                  <a:pt x="3627" y="34"/>
                </a:lnTo>
                <a:lnTo>
                  <a:pt x="3630" y="52"/>
                </a:lnTo>
                <a:lnTo>
                  <a:pt x="3633" y="74"/>
                </a:lnTo>
                <a:lnTo>
                  <a:pt x="3637" y="98"/>
                </a:lnTo>
                <a:lnTo>
                  <a:pt x="3640" y="127"/>
                </a:lnTo>
                <a:lnTo>
                  <a:pt x="3642" y="157"/>
                </a:lnTo>
                <a:lnTo>
                  <a:pt x="3642" y="191"/>
                </a:lnTo>
                <a:lnTo>
                  <a:pt x="3640" y="226"/>
                </a:lnTo>
                <a:lnTo>
                  <a:pt x="3638" y="263"/>
                </a:lnTo>
                <a:lnTo>
                  <a:pt x="3633" y="302"/>
                </a:lnTo>
                <a:lnTo>
                  <a:pt x="3625" y="343"/>
                </a:lnTo>
                <a:lnTo>
                  <a:pt x="3616" y="385"/>
                </a:lnTo>
                <a:lnTo>
                  <a:pt x="3603" y="429"/>
                </a:lnTo>
                <a:lnTo>
                  <a:pt x="3586" y="473"/>
                </a:lnTo>
                <a:lnTo>
                  <a:pt x="3566" y="517"/>
                </a:lnTo>
                <a:lnTo>
                  <a:pt x="3542" y="562"/>
                </a:lnTo>
                <a:lnTo>
                  <a:pt x="3515" y="608"/>
                </a:lnTo>
                <a:lnTo>
                  <a:pt x="3483" y="654"/>
                </a:lnTo>
                <a:lnTo>
                  <a:pt x="3446" y="698"/>
                </a:lnTo>
                <a:lnTo>
                  <a:pt x="3402" y="743"/>
                </a:lnTo>
                <a:lnTo>
                  <a:pt x="3355" y="785"/>
                </a:lnTo>
                <a:lnTo>
                  <a:pt x="3302" y="829"/>
                </a:lnTo>
                <a:lnTo>
                  <a:pt x="3242" y="870"/>
                </a:lnTo>
                <a:lnTo>
                  <a:pt x="3176" y="911"/>
                </a:lnTo>
                <a:lnTo>
                  <a:pt x="3105" y="949"/>
                </a:lnTo>
                <a:lnTo>
                  <a:pt x="3025" y="985"/>
                </a:lnTo>
                <a:lnTo>
                  <a:pt x="2939" y="1020"/>
                </a:lnTo>
                <a:lnTo>
                  <a:pt x="2845" y="1052"/>
                </a:lnTo>
                <a:lnTo>
                  <a:pt x="2743" y="1081"/>
                </a:lnTo>
                <a:lnTo>
                  <a:pt x="2634" y="1108"/>
                </a:lnTo>
                <a:lnTo>
                  <a:pt x="2515" y="1132"/>
                </a:lnTo>
                <a:lnTo>
                  <a:pt x="2389" y="1152"/>
                </a:lnTo>
                <a:lnTo>
                  <a:pt x="2252" y="1167"/>
                </a:lnTo>
                <a:lnTo>
                  <a:pt x="2186" y="1174"/>
                </a:lnTo>
                <a:lnTo>
                  <a:pt x="2115" y="1181"/>
                </a:lnTo>
                <a:lnTo>
                  <a:pt x="2039" y="1186"/>
                </a:lnTo>
                <a:lnTo>
                  <a:pt x="1962" y="1191"/>
                </a:lnTo>
                <a:lnTo>
                  <a:pt x="1879" y="1196"/>
                </a:lnTo>
                <a:lnTo>
                  <a:pt x="1795" y="1201"/>
                </a:lnTo>
                <a:lnTo>
                  <a:pt x="1708" y="1206"/>
                </a:lnTo>
                <a:lnTo>
                  <a:pt x="1621" y="1211"/>
                </a:lnTo>
                <a:lnTo>
                  <a:pt x="1529" y="1218"/>
                </a:lnTo>
                <a:lnTo>
                  <a:pt x="1438" y="1225"/>
                </a:lnTo>
                <a:lnTo>
                  <a:pt x="1347" y="1232"/>
                </a:lnTo>
                <a:lnTo>
                  <a:pt x="1256" y="1240"/>
                </a:lnTo>
                <a:lnTo>
                  <a:pt x="1165" y="1250"/>
                </a:lnTo>
                <a:lnTo>
                  <a:pt x="1074" y="1262"/>
                </a:lnTo>
                <a:lnTo>
                  <a:pt x="984" y="1274"/>
                </a:lnTo>
                <a:lnTo>
                  <a:pt x="896" y="1287"/>
                </a:lnTo>
                <a:lnTo>
                  <a:pt x="812" y="1304"/>
                </a:lnTo>
                <a:lnTo>
                  <a:pt x="729" y="1323"/>
                </a:lnTo>
                <a:lnTo>
                  <a:pt x="648" y="1343"/>
                </a:lnTo>
                <a:lnTo>
                  <a:pt x="572" y="1365"/>
                </a:lnTo>
                <a:lnTo>
                  <a:pt x="498" y="1390"/>
                </a:lnTo>
                <a:lnTo>
                  <a:pt x="430" y="1417"/>
                </a:lnTo>
                <a:lnTo>
                  <a:pt x="366" y="1448"/>
                </a:lnTo>
                <a:lnTo>
                  <a:pt x="307" y="1482"/>
                </a:lnTo>
                <a:lnTo>
                  <a:pt x="255" y="1517"/>
                </a:lnTo>
                <a:lnTo>
                  <a:pt x="207" y="1558"/>
                </a:lnTo>
                <a:lnTo>
                  <a:pt x="165" y="1600"/>
                </a:lnTo>
                <a:lnTo>
                  <a:pt x="131" y="1647"/>
                </a:lnTo>
                <a:lnTo>
                  <a:pt x="104" y="1698"/>
                </a:lnTo>
                <a:lnTo>
                  <a:pt x="86" y="1752"/>
                </a:lnTo>
                <a:lnTo>
                  <a:pt x="76" y="1811"/>
                </a:lnTo>
                <a:lnTo>
                  <a:pt x="74" y="1808"/>
                </a:lnTo>
                <a:lnTo>
                  <a:pt x="71" y="1799"/>
                </a:lnTo>
                <a:lnTo>
                  <a:pt x="66" y="1787"/>
                </a:lnTo>
                <a:lnTo>
                  <a:pt x="60" y="1771"/>
                </a:lnTo>
                <a:lnTo>
                  <a:pt x="54" y="1749"/>
                </a:lnTo>
                <a:lnTo>
                  <a:pt x="45" y="1722"/>
                </a:lnTo>
                <a:lnTo>
                  <a:pt x="37" y="1693"/>
                </a:lnTo>
                <a:lnTo>
                  <a:pt x="28" y="1659"/>
                </a:lnTo>
                <a:lnTo>
                  <a:pt x="22" y="1624"/>
                </a:lnTo>
                <a:lnTo>
                  <a:pt x="15" y="1583"/>
                </a:lnTo>
                <a:lnTo>
                  <a:pt x="8" y="1541"/>
                </a:lnTo>
                <a:lnTo>
                  <a:pt x="3" y="1497"/>
                </a:lnTo>
                <a:lnTo>
                  <a:pt x="0" y="1449"/>
                </a:lnTo>
                <a:lnTo>
                  <a:pt x="0" y="1400"/>
                </a:lnTo>
                <a:lnTo>
                  <a:pt x="1" y="1350"/>
                </a:lnTo>
                <a:lnTo>
                  <a:pt x="5" y="1297"/>
                </a:lnTo>
                <a:lnTo>
                  <a:pt x="11" y="1245"/>
                </a:lnTo>
                <a:lnTo>
                  <a:pt x="22" y="1191"/>
                </a:lnTo>
                <a:lnTo>
                  <a:pt x="37" y="1137"/>
                </a:lnTo>
                <a:lnTo>
                  <a:pt x="55" y="1083"/>
                </a:lnTo>
                <a:lnTo>
                  <a:pt x="77" y="1027"/>
                </a:lnTo>
                <a:lnTo>
                  <a:pt x="104" y="973"/>
                </a:lnTo>
                <a:lnTo>
                  <a:pt x="136" y="919"/>
                </a:lnTo>
                <a:lnTo>
                  <a:pt x="175" y="865"/>
                </a:lnTo>
                <a:lnTo>
                  <a:pt x="217" y="813"/>
                </a:lnTo>
                <a:lnTo>
                  <a:pt x="268" y="762"/>
                </a:lnTo>
                <a:lnTo>
                  <a:pt x="324" y="713"/>
                </a:lnTo>
                <a:lnTo>
                  <a:pt x="386" y="666"/>
                </a:lnTo>
                <a:lnTo>
                  <a:pt x="456" y="620"/>
                </a:lnTo>
                <a:lnTo>
                  <a:pt x="532" y="578"/>
                </a:lnTo>
                <a:lnTo>
                  <a:pt x="618" y="537"/>
                </a:lnTo>
                <a:lnTo>
                  <a:pt x="711" y="500"/>
                </a:lnTo>
                <a:lnTo>
                  <a:pt x="810" y="466"/>
                </a:lnTo>
                <a:lnTo>
                  <a:pt x="922" y="434"/>
                </a:lnTo>
                <a:lnTo>
                  <a:pt x="1060" y="402"/>
                </a:lnTo>
                <a:lnTo>
                  <a:pt x="1198" y="373"/>
                </a:lnTo>
                <a:lnTo>
                  <a:pt x="1335" y="348"/>
                </a:lnTo>
                <a:lnTo>
                  <a:pt x="1472" y="324"/>
                </a:lnTo>
                <a:lnTo>
                  <a:pt x="1609" y="306"/>
                </a:lnTo>
                <a:lnTo>
                  <a:pt x="1742" y="289"/>
                </a:lnTo>
                <a:lnTo>
                  <a:pt x="1874" y="275"/>
                </a:lnTo>
                <a:lnTo>
                  <a:pt x="2004" y="263"/>
                </a:lnTo>
                <a:lnTo>
                  <a:pt x="2131" y="252"/>
                </a:lnTo>
                <a:lnTo>
                  <a:pt x="2254" y="243"/>
                </a:lnTo>
                <a:lnTo>
                  <a:pt x="2375" y="236"/>
                </a:lnTo>
                <a:lnTo>
                  <a:pt x="2492" y="230"/>
                </a:lnTo>
                <a:lnTo>
                  <a:pt x="2605" y="223"/>
                </a:lnTo>
                <a:lnTo>
                  <a:pt x="2715" y="218"/>
                </a:lnTo>
                <a:lnTo>
                  <a:pt x="2819" y="211"/>
                </a:lnTo>
                <a:lnTo>
                  <a:pt x="2919" y="204"/>
                </a:lnTo>
                <a:lnTo>
                  <a:pt x="3014" y="198"/>
                </a:lnTo>
                <a:lnTo>
                  <a:pt x="3101" y="191"/>
                </a:lnTo>
                <a:lnTo>
                  <a:pt x="3186" y="182"/>
                </a:lnTo>
                <a:lnTo>
                  <a:pt x="3262" y="172"/>
                </a:lnTo>
                <a:lnTo>
                  <a:pt x="3333" y="159"/>
                </a:lnTo>
                <a:lnTo>
                  <a:pt x="3397" y="145"/>
                </a:lnTo>
                <a:lnTo>
                  <a:pt x="3453" y="128"/>
                </a:lnTo>
                <a:lnTo>
                  <a:pt x="3502" y="110"/>
                </a:lnTo>
                <a:lnTo>
                  <a:pt x="3544" y="88"/>
                </a:lnTo>
                <a:lnTo>
                  <a:pt x="3576" y="61"/>
                </a:lnTo>
                <a:lnTo>
                  <a:pt x="3601" y="32"/>
                </a:lnTo>
                <a:lnTo>
                  <a:pt x="3618" y="0"/>
                </a:lnTo>
                <a:close/>
              </a:path>
            </a:pathLst>
          </a:custGeom>
          <a:solidFill>
            <a:srgbClr val="92D050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49" name="Freeform 2356"/>
          <p:cNvSpPr/>
          <p:nvPr/>
        </p:nvSpPr>
        <p:spPr bwMode="auto">
          <a:xfrm>
            <a:off x="4393883" y="2166620"/>
            <a:ext cx="3706813" cy="1844675"/>
          </a:xfrm>
          <a:custGeom>
            <a:avLst/>
            <a:gdLst>
              <a:gd name="T0" fmla="*/ 4642 w 4670"/>
              <a:gd name="T1" fmla="*/ 10 h 2325"/>
              <a:gd name="T2" fmla="*/ 4652 w 4670"/>
              <a:gd name="T3" fmla="*/ 54 h 2325"/>
              <a:gd name="T4" fmla="*/ 4664 w 4670"/>
              <a:gd name="T5" fmla="*/ 128 h 2325"/>
              <a:gd name="T6" fmla="*/ 4670 w 4670"/>
              <a:gd name="T7" fmla="*/ 230 h 2325"/>
              <a:gd name="T8" fmla="*/ 4664 w 4670"/>
              <a:gd name="T9" fmla="*/ 353 h 2325"/>
              <a:gd name="T10" fmla="*/ 4638 w 4670"/>
              <a:gd name="T11" fmla="*/ 492 h 2325"/>
              <a:gd name="T12" fmla="*/ 4586 w 4670"/>
              <a:gd name="T13" fmla="*/ 640 h 2325"/>
              <a:gd name="T14" fmla="*/ 4501 w 4670"/>
              <a:gd name="T15" fmla="*/ 792 h 2325"/>
              <a:gd name="T16" fmla="*/ 4375 w 4670"/>
              <a:gd name="T17" fmla="*/ 945 h 2325"/>
              <a:gd name="T18" fmla="*/ 4201 w 4670"/>
              <a:gd name="T19" fmla="*/ 1090 h 2325"/>
              <a:gd name="T20" fmla="*/ 3973 w 4670"/>
              <a:gd name="T21" fmla="*/ 1223 h 2325"/>
              <a:gd name="T22" fmla="*/ 3683 w 4670"/>
              <a:gd name="T23" fmla="*/ 1340 h 2325"/>
              <a:gd name="T24" fmla="*/ 3325 w 4670"/>
              <a:gd name="T25" fmla="*/ 1434 h 2325"/>
              <a:gd name="T26" fmla="*/ 2891 w 4670"/>
              <a:gd name="T27" fmla="*/ 1500 h 2325"/>
              <a:gd name="T28" fmla="*/ 2651 w 4670"/>
              <a:gd name="T29" fmla="*/ 1521 h 2325"/>
              <a:gd name="T30" fmla="*/ 2377 w 4670"/>
              <a:gd name="T31" fmla="*/ 1538 h 2325"/>
              <a:gd name="T32" fmla="*/ 2082 w 4670"/>
              <a:gd name="T33" fmla="*/ 1556 h 2325"/>
              <a:gd name="T34" fmla="*/ 1773 w 4670"/>
              <a:gd name="T35" fmla="*/ 1578 h 2325"/>
              <a:gd name="T36" fmla="*/ 1461 w 4670"/>
              <a:gd name="T37" fmla="*/ 1610 h 2325"/>
              <a:gd name="T38" fmla="*/ 1157 w 4670"/>
              <a:gd name="T39" fmla="*/ 1654 h 2325"/>
              <a:gd name="T40" fmla="*/ 873 w 4670"/>
              <a:gd name="T41" fmla="*/ 1713 h 2325"/>
              <a:gd name="T42" fmla="*/ 616 w 4670"/>
              <a:gd name="T43" fmla="*/ 1794 h 2325"/>
              <a:gd name="T44" fmla="*/ 400 w 4670"/>
              <a:gd name="T45" fmla="*/ 1899 h 2325"/>
              <a:gd name="T46" fmla="*/ 235 w 4670"/>
              <a:gd name="T47" fmla="*/ 2031 h 2325"/>
              <a:gd name="T48" fmla="*/ 128 w 4670"/>
              <a:gd name="T49" fmla="*/ 2196 h 2325"/>
              <a:gd name="T50" fmla="*/ 96 w 4670"/>
              <a:gd name="T51" fmla="*/ 2323 h 2325"/>
              <a:gd name="T52" fmla="*/ 81 w 4670"/>
              <a:gd name="T53" fmla="*/ 2283 h 2325"/>
              <a:gd name="T54" fmla="*/ 56 w 4670"/>
              <a:gd name="T55" fmla="*/ 2203 h 2325"/>
              <a:gd name="T56" fmla="*/ 29 w 4670"/>
              <a:gd name="T57" fmla="*/ 2087 h 2325"/>
              <a:gd name="T58" fmla="*/ 7 w 4670"/>
              <a:gd name="T59" fmla="*/ 1943 h 2325"/>
              <a:gd name="T60" fmla="*/ 0 w 4670"/>
              <a:gd name="T61" fmla="*/ 1779 h 2325"/>
              <a:gd name="T62" fmla="*/ 15 w 4670"/>
              <a:gd name="T63" fmla="*/ 1600 h 2325"/>
              <a:gd name="T64" fmla="*/ 62 w 4670"/>
              <a:gd name="T65" fmla="*/ 1413 h 2325"/>
              <a:gd name="T66" fmla="*/ 149 w 4670"/>
              <a:gd name="T67" fmla="*/ 1225 h 2325"/>
              <a:gd name="T68" fmla="*/ 284 w 4670"/>
              <a:gd name="T69" fmla="*/ 1041 h 2325"/>
              <a:gd name="T70" fmla="*/ 473 w 4670"/>
              <a:gd name="T71" fmla="*/ 872 h 2325"/>
              <a:gd name="T72" fmla="*/ 728 w 4670"/>
              <a:gd name="T73" fmla="*/ 720 h 2325"/>
              <a:gd name="T74" fmla="*/ 1055 w 4670"/>
              <a:gd name="T75" fmla="*/ 595 h 2325"/>
              <a:gd name="T76" fmla="*/ 1493 w 4670"/>
              <a:gd name="T77" fmla="*/ 488 h 2325"/>
              <a:gd name="T78" fmla="*/ 1955 w 4670"/>
              <a:gd name="T79" fmla="*/ 409 h 2325"/>
              <a:gd name="T80" fmla="*/ 2404 w 4670"/>
              <a:gd name="T81" fmla="*/ 355 h 2325"/>
              <a:gd name="T82" fmla="*/ 2833 w 4670"/>
              <a:gd name="T83" fmla="*/ 318 h 2325"/>
              <a:gd name="T84" fmla="*/ 3233 w 4670"/>
              <a:gd name="T85" fmla="*/ 294 h 2325"/>
              <a:gd name="T86" fmla="*/ 3600 w 4670"/>
              <a:gd name="T87" fmla="*/ 274 h 2325"/>
              <a:gd name="T88" fmla="*/ 3922 w 4670"/>
              <a:gd name="T89" fmla="*/ 252 h 2325"/>
              <a:gd name="T90" fmla="*/ 4196 w 4670"/>
              <a:gd name="T91" fmla="*/ 220 h 2325"/>
              <a:gd name="T92" fmla="*/ 4412 w 4670"/>
              <a:gd name="T93" fmla="*/ 172 h 2325"/>
              <a:gd name="T94" fmla="*/ 4562 w 4670"/>
              <a:gd name="T95" fmla="*/ 101 h 2325"/>
              <a:gd name="T96" fmla="*/ 4640 w 4670"/>
              <a:gd name="T97" fmla="*/ 0 h 2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70" h="2325">
                <a:moveTo>
                  <a:pt x="4640" y="0"/>
                </a:moveTo>
                <a:lnTo>
                  <a:pt x="4640" y="3"/>
                </a:lnTo>
                <a:lnTo>
                  <a:pt x="4642" y="10"/>
                </a:lnTo>
                <a:lnTo>
                  <a:pt x="4645" y="20"/>
                </a:lnTo>
                <a:lnTo>
                  <a:pt x="4648" y="36"/>
                </a:lnTo>
                <a:lnTo>
                  <a:pt x="4652" y="54"/>
                </a:lnTo>
                <a:lnTo>
                  <a:pt x="4657" y="74"/>
                </a:lnTo>
                <a:lnTo>
                  <a:pt x="4660" y="100"/>
                </a:lnTo>
                <a:lnTo>
                  <a:pt x="4664" y="128"/>
                </a:lnTo>
                <a:lnTo>
                  <a:pt x="4667" y="161"/>
                </a:lnTo>
                <a:lnTo>
                  <a:pt x="4669" y="194"/>
                </a:lnTo>
                <a:lnTo>
                  <a:pt x="4670" y="230"/>
                </a:lnTo>
                <a:lnTo>
                  <a:pt x="4670" y="269"/>
                </a:lnTo>
                <a:lnTo>
                  <a:pt x="4669" y="311"/>
                </a:lnTo>
                <a:lnTo>
                  <a:pt x="4664" y="353"/>
                </a:lnTo>
                <a:lnTo>
                  <a:pt x="4658" y="399"/>
                </a:lnTo>
                <a:lnTo>
                  <a:pt x="4650" y="444"/>
                </a:lnTo>
                <a:lnTo>
                  <a:pt x="4638" y="492"/>
                </a:lnTo>
                <a:lnTo>
                  <a:pt x="4625" y="541"/>
                </a:lnTo>
                <a:lnTo>
                  <a:pt x="4608" y="590"/>
                </a:lnTo>
                <a:lnTo>
                  <a:pt x="4586" y="640"/>
                </a:lnTo>
                <a:lnTo>
                  <a:pt x="4562" y="691"/>
                </a:lnTo>
                <a:lnTo>
                  <a:pt x="4534" y="742"/>
                </a:lnTo>
                <a:lnTo>
                  <a:pt x="4501" y="792"/>
                </a:lnTo>
                <a:lnTo>
                  <a:pt x="4464" y="843"/>
                </a:lnTo>
                <a:lnTo>
                  <a:pt x="4422" y="894"/>
                </a:lnTo>
                <a:lnTo>
                  <a:pt x="4375" y="945"/>
                </a:lnTo>
                <a:lnTo>
                  <a:pt x="4322" y="994"/>
                </a:lnTo>
                <a:lnTo>
                  <a:pt x="4265" y="1043"/>
                </a:lnTo>
                <a:lnTo>
                  <a:pt x="4201" y="1090"/>
                </a:lnTo>
                <a:lnTo>
                  <a:pt x="4132" y="1135"/>
                </a:lnTo>
                <a:lnTo>
                  <a:pt x="4056" y="1181"/>
                </a:lnTo>
                <a:lnTo>
                  <a:pt x="3973" y="1223"/>
                </a:lnTo>
                <a:lnTo>
                  <a:pt x="3883" y="1264"/>
                </a:lnTo>
                <a:lnTo>
                  <a:pt x="3787" y="1304"/>
                </a:lnTo>
                <a:lnTo>
                  <a:pt x="3683" y="1340"/>
                </a:lnTo>
                <a:lnTo>
                  <a:pt x="3571" y="1374"/>
                </a:lnTo>
                <a:lnTo>
                  <a:pt x="3451" y="1406"/>
                </a:lnTo>
                <a:lnTo>
                  <a:pt x="3325" y="1434"/>
                </a:lnTo>
                <a:lnTo>
                  <a:pt x="3188" y="1460"/>
                </a:lnTo>
                <a:lnTo>
                  <a:pt x="3044" y="1482"/>
                </a:lnTo>
                <a:lnTo>
                  <a:pt x="2891" y="1500"/>
                </a:lnTo>
                <a:lnTo>
                  <a:pt x="2815" y="1507"/>
                </a:lnTo>
                <a:lnTo>
                  <a:pt x="2735" y="1514"/>
                </a:lnTo>
                <a:lnTo>
                  <a:pt x="2651" y="1521"/>
                </a:lnTo>
                <a:lnTo>
                  <a:pt x="2563" y="1526"/>
                </a:lnTo>
                <a:lnTo>
                  <a:pt x="2472" y="1531"/>
                </a:lnTo>
                <a:lnTo>
                  <a:pt x="2377" y="1538"/>
                </a:lnTo>
                <a:lnTo>
                  <a:pt x="2281" y="1543"/>
                </a:lnTo>
                <a:lnTo>
                  <a:pt x="2183" y="1549"/>
                </a:lnTo>
                <a:lnTo>
                  <a:pt x="2082" y="1556"/>
                </a:lnTo>
                <a:lnTo>
                  <a:pt x="1979" y="1563"/>
                </a:lnTo>
                <a:lnTo>
                  <a:pt x="1876" y="1570"/>
                </a:lnTo>
                <a:lnTo>
                  <a:pt x="1773" y="1578"/>
                </a:lnTo>
                <a:lnTo>
                  <a:pt x="1668" y="1588"/>
                </a:lnTo>
                <a:lnTo>
                  <a:pt x="1563" y="1598"/>
                </a:lnTo>
                <a:lnTo>
                  <a:pt x="1461" y="1610"/>
                </a:lnTo>
                <a:lnTo>
                  <a:pt x="1358" y="1622"/>
                </a:lnTo>
                <a:lnTo>
                  <a:pt x="1256" y="1637"/>
                </a:lnTo>
                <a:lnTo>
                  <a:pt x="1157" y="1654"/>
                </a:lnTo>
                <a:lnTo>
                  <a:pt x="1060" y="1671"/>
                </a:lnTo>
                <a:lnTo>
                  <a:pt x="964" y="1691"/>
                </a:lnTo>
                <a:lnTo>
                  <a:pt x="873" y="1713"/>
                </a:lnTo>
                <a:lnTo>
                  <a:pt x="783" y="1739"/>
                </a:lnTo>
                <a:lnTo>
                  <a:pt x="697" y="1766"/>
                </a:lnTo>
                <a:lnTo>
                  <a:pt x="616" y="1794"/>
                </a:lnTo>
                <a:lnTo>
                  <a:pt x="540" y="1826"/>
                </a:lnTo>
                <a:lnTo>
                  <a:pt x="468" y="1860"/>
                </a:lnTo>
                <a:lnTo>
                  <a:pt x="400" y="1899"/>
                </a:lnTo>
                <a:lnTo>
                  <a:pt x="339" y="1940"/>
                </a:lnTo>
                <a:lnTo>
                  <a:pt x="284" y="1984"/>
                </a:lnTo>
                <a:lnTo>
                  <a:pt x="235" y="2031"/>
                </a:lnTo>
                <a:lnTo>
                  <a:pt x="192" y="2083"/>
                </a:lnTo>
                <a:lnTo>
                  <a:pt x="157" y="2137"/>
                </a:lnTo>
                <a:lnTo>
                  <a:pt x="128" y="2196"/>
                </a:lnTo>
                <a:lnTo>
                  <a:pt x="108" y="2259"/>
                </a:lnTo>
                <a:lnTo>
                  <a:pt x="96" y="2325"/>
                </a:lnTo>
                <a:lnTo>
                  <a:pt x="96" y="2323"/>
                </a:lnTo>
                <a:lnTo>
                  <a:pt x="93" y="2315"/>
                </a:lnTo>
                <a:lnTo>
                  <a:pt x="88" y="2301"/>
                </a:lnTo>
                <a:lnTo>
                  <a:pt x="81" y="2283"/>
                </a:lnTo>
                <a:lnTo>
                  <a:pt x="73" y="2261"/>
                </a:lnTo>
                <a:lnTo>
                  <a:pt x="64" y="2234"/>
                </a:lnTo>
                <a:lnTo>
                  <a:pt x="56" y="2203"/>
                </a:lnTo>
                <a:lnTo>
                  <a:pt x="47" y="2168"/>
                </a:lnTo>
                <a:lnTo>
                  <a:pt x="37" y="2129"/>
                </a:lnTo>
                <a:lnTo>
                  <a:pt x="29" y="2087"/>
                </a:lnTo>
                <a:lnTo>
                  <a:pt x="20" y="2043"/>
                </a:lnTo>
                <a:lnTo>
                  <a:pt x="13" y="1994"/>
                </a:lnTo>
                <a:lnTo>
                  <a:pt x="7" y="1943"/>
                </a:lnTo>
                <a:lnTo>
                  <a:pt x="3" y="1891"/>
                </a:lnTo>
                <a:lnTo>
                  <a:pt x="0" y="1835"/>
                </a:lnTo>
                <a:lnTo>
                  <a:pt x="0" y="1779"/>
                </a:lnTo>
                <a:lnTo>
                  <a:pt x="2" y="1720"/>
                </a:lnTo>
                <a:lnTo>
                  <a:pt x="8" y="1661"/>
                </a:lnTo>
                <a:lnTo>
                  <a:pt x="15" y="1600"/>
                </a:lnTo>
                <a:lnTo>
                  <a:pt x="27" y="1538"/>
                </a:lnTo>
                <a:lnTo>
                  <a:pt x="44" y="1475"/>
                </a:lnTo>
                <a:lnTo>
                  <a:pt x="62" y="1413"/>
                </a:lnTo>
                <a:lnTo>
                  <a:pt x="88" y="1350"/>
                </a:lnTo>
                <a:lnTo>
                  <a:pt x="116" y="1286"/>
                </a:lnTo>
                <a:lnTo>
                  <a:pt x="149" y="1225"/>
                </a:lnTo>
                <a:lnTo>
                  <a:pt x="189" y="1162"/>
                </a:lnTo>
                <a:lnTo>
                  <a:pt x="233" y="1102"/>
                </a:lnTo>
                <a:lnTo>
                  <a:pt x="284" y="1041"/>
                </a:lnTo>
                <a:lnTo>
                  <a:pt x="339" y="983"/>
                </a:lnTo>
                <a:lnTo>
                  <a:pt x="404" y="926"/>
                </a:lnTo>
                <a:lnTo>
                  <a:pt x="473" y="872"/>
                </a:lnTo>
                <a:lnTo>
                  <a:pt x="550" y="818"/>
                </a:lnTo>
                <a:lnTo>
                  <a:pt x="635" y="767"/>
                </a:lnTo>
                <a:lnTo>
                  <a:pt x="728" y="720"/>
                </a:lnTo>
                <a:lnTo>
                  <a:pt x="829" y="674"/>
                </a:lnTo>
                <a:lnTo>
                  <a:pt x="937" y="634"/>
                </a:lnTo>
                <a:lnTo>
                  <a:pt x="1055" y="595"/>
                </a:lnTo>
                <a:lnTo>
                  <a:pt x="1182" y="559"/>
                </a:lnTo>
                <a:lnTo>
                  <a:pt x="1337" y="522"/>
                </a:lnTo>
                <a:lnTo>
                  <a:pt x="1493" y="488"/>
                </a:lnTo>
                <a:lnTo>
                  <a:pt x="1648" y="458"/>
                </a:lnTo>
                <a:lnTo>
                  <a:pt x="1802" y="433"/>
                </a:lnTo>
                <a:lnTo>
                  <a:pt x="1955" y="409"/>
                </a:lnTo>
                <a:lnTo>
                  <a:pt x="2106" y="389"/>
                </a:lnTo>
                <a:lnTo>
                  <a:pt x="2256" y="370"/>
                </a:lnTo>
                <a:lnTo>
                  <a:pt x="2404" y="355"/>
                </a:lnTo>
                <a:lnTo>
                  <a:pt x="2550" y="340"/>
                </a:lnTo>
                <a:lnTo>
                  <a:pt x="2693" y="328"/>
                </a:lnTo>
                <a:lnTo>
                  <a:pt x="2833" y="318"/>
                </a:lnTo>
                <a:lnTo>
                  <a:pt x="2970" y="309"/>
                </a:lnTo>
                <a:lnTo>
                  <a:pt x="3103" y="301"/>
                </a:lnTo>
                <a:lnTo>
                  <a:pt x="3233" y="294"/>
                </a:lnTo>
                <a:lnTo>
                  <a:pt x="3360" y="287"/>
                </a:lnTo>
                <a:lnTo>
                  <a:pt x="3482" y="281"/>
                </a:lnTo>
                <a:lnTo>
                  <a:pt x="3600" y="274"/>
                </a:lnTo>
                <a:lnTo>
                  <a:pt x="3713" y="267"/>
                </a:lnTo>
                <a:lnTo>
                  <a:pt x="3821" y="259"/>
                </a:lnTo>
                <a:lnTo>
                  <a:pt x="3922" y="252"/>
                </a:lnTo>
                <a:lnTo>
                  <a:pt x="4020" y="242"/>
                </a:lnTo>
                <a:lnTo>
                  <a:pt x="4111" y="232"/>
                </a:lnTo>
                <a:lnTo>
                  <a:pt x="4196" y="220"/>
                </a:lnTo>
                <a:lnTo>
                  <a:pt x="4274" y="206"/>
                </a:lnTo>
                <a:lnTo>
                  <a:pt x="4346" y="189"/>
                </a:lnTo>
                <a:lnTo>
                  <a:pt x="4412" y="172"/>
                </a:lnTo>
                <a:lnTo>
                  <a:pt x="4469" y="152"/>
                </a:lnTo>
                <a:lnTo>
                  <a:pt x="4518" y="128"/>
                </a:lnTo>
                <a:lnTo>
                  <a:pt x="4562" y="101"/>
                </a:lnTo>
                <a:lnTo>
                  <a:pt x="4596" y="71"/>
                </a:lnTo>
                <a:lnTo>
                  <a:pt x="4621" y="37"/>
                </a:lnTo>
                <a:lnTo>
                  <a:pt x="4640" y="0"/>
                </a:lnTo>
                <a:close/>
              </a:path>
            </a:pathLst>
          </a:custGeom>
          <a:solidFill>
            <a:srgbClr val="43CAE5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773546" y="2590483"/>
            <a:ext cx="687388" cy="2784475"/>
            <a:chOff x="7312026" y="2874963"/>
            <a:chExt cx="687388" cy="2784475"/>
          </a:xfrm>
        </p:grpSpPr>
        <p:sp>
          <p:nvSpPr>
            <p:cNvPr id="4150" name="Freeform 2357"/>
            <p:cNvSpPr/>
            <p:nvPr/>
          </p:nvSpPr>
          <p:spPr bwMode="auto">
            <a:xfrm>
              <a:off x="7312026" y="5386388"/>
              <a:ext cx="206375" cy="273050"/>
            </a:xfrm>
            <a:custGeom>
              <a:avLst/>
              <a:gdLst>
                <a:gd name="T0" fmla="*/ 132 w 262"/>
                <a:gd name="T1" fmla="*/ 0 h 344"/>
                <a:gd name="T2" fmla="*/ 149 w 262"/>
                <a:gd name="T3" fmla="*/ 1 h 344"/>
                <a:gd name="T4" fmla="*/ 96 w 262"/>
                <a:gd name="T5" fmla="*/ 54 h 344"/>
                <a:gd name="T6" fmla="*/ 120 w 262"/>
                <a:gd name="T7" fmla="*/ 138 h 344"/>
                <a:gd name="T8" fmla="*/ 204 w 262"/>
                <a:gd name="T9" fmla="*/ 162 h 344"/>
                <a:gd name="T10" fmla="*/ 260 w 262"/>
                <a:gd name="T11" fmla="*/ 106 h 344"/>
                <a:gd name="T12" fmla="*/ 262 w 262"/>
                <a:gd name="T13" fmla="*/ 118 h 344"/>
                <a:gd name="T14" fmla="*/ 262 w 262"/>
                <a:gd name="T15" fmla="*/ 131 h 344"/>
                <a:gd name="T16" fmla="*/ 258 w 262"/>
                <a:gd name="T17" fmla="*/ 162 h 344"/>
                <a:gd name="T18" fmla="*/ 248 w 262"/>
                <a:gd name="T19" fmla="*/ 190 h 344"/>
                <a:gd name="T20" fmla="*/ 231 w 262"/>
                <a:gd name="T21" fmla="*/ 216 h 344"/>
                <a:gd name="T22" fmla="*/ 209 w 262"/>
                <a:gd name="T23" fmla="*/ 236 h 344"/>
                <a:gd name="T24" fmla="*/ 184 w 262"/>
                <a:gd name="T25" fmla="*/ 251 h 344"/>
                <a:gd name="T26" fmla="*/ 154 w 262"/>
                <a:gd name="T27" fmla="*/ 260 h 344"/>
                <a:gd name="T28" fmla="*/ 154 w 262"/>
                <a:gd name="T29" fmla="*/ 344 h 344"/>
                <a:gd name="T30" fmla="*/ 46 w 262"/>
                <a:gd name="T31" fmla="*/ 344 h 344"/>
                <a:gd name="T32" fmla="*/ 46 w 262"/>
                <a:gd name="T33" fmla="*/ 231 h 344"/>
                <a:gd name="T34" fmla="*/ 27 w 262"/>
                <a:gd name="T35" fmla="*/ 211 h 344"/>
                <a:gd name="T36" fmla="*/ 14 w 262"/>
                <a:gd name="T37" fmla="*/ 187 h 344"/>
                <a:gd name="T38" fmla="*/ 3 w 262"/>
                <a:gd name="T39" fmla="*/ 160 h 344"/>
                <a:gd name="T40" fmla="*/ 0 w 262"/>
                <a:gd name="T41" fmla="*/ 131 h 344"/>
                <a:gd name="T42" fmla="*/ 5 w 262"/>
                <a:gd name="T43" fmla="*/ 96 h 344"/>
                <a:gd name="T44" fmla="*/ 19 w 262"/>
                <a:gd name="T45" fmla="*/ 65 h 344"/>
                <a:gd name="T46" fmla="*/ 39 w 262"/>
                <a:gd name="T47" fmla="*/ 38 h 344"/>
                <a:gd name="T48" fmla="*/ 66 w 262"/>
                <a:gd name="T49" fmla="*/ 18 h 344"/>
                <a:gd name="T50" fmla="*/ 96 w 262"/>
                <a:gd name="T51" fmla="*/ 5 h 344"/>
                <a:gd name="T52" fmla="*/ 132 w 262"/>
                <a:gd name="T53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2" h="344">
                  <a:moveTo>
                    <a:pt x="132" y="0"/>
                  </a:moveTo>
                  <a:lnTo>
                    <a:pt x="149" y="1"/>
                  </a:lnTo>
                  <a:lnTo>
                    <a:pt x="96" y="54"/>
                  </a:lnTo>
                  <a:lnTo>
                    <a:pt x="120" y="138"/>
                  </a:lnTo>
                  <a:lnTo>
                    <a:pt x="204" y="162"/>
                  </a:lnTo>
                  <a:lnTo>
                    <a:pt x="260" y="106"/>
                  </a:lnTo>
                  <a:lnTo>
                    <a:pt x="262" y="118"/>
                  </a:lnTo>
                  <a:lnTo>
                    <a:pt x="262" y="131"/>
                  </a:lnTo>
                  <a:lnTo>
                    <a:pt x="258" y="162"/>
                  </a:lnTo>
                  <a:lnTo>
                    <a:pt x="248" y="190"/>
                  </a:lnTo>
                  <a:lnTo>
                    <a:pt x="231" y="216"/>
                  </a:lnTo>
                  <a:lnTo>
                    <a:pt x="209" y="236"/>
                  </a:lnTo>
                  <a:lnTo>
                    <a:pt x="184" y="251"/>
                  </a:lnTo>
                  <a:lnTo>
                    <a:pt x="154" y="260"/>
                  </a:lnTo>
                  <a:lnTo>
                    <a:pt x="154" y="344"/>
                  </a:lnTo>
                  <a:lnTo>
                    <a:pt x="46" y="344"/>
                  </a:lnTo>
                  <a:lnTo>
                    <a:pt x="46" y="231"/>
                  </a:lnTo>
                  <a:lnTo>
                    <a:pt x="27" y="211"/>
                  </a:lnTo>
                  <a:lnTo>
                    <a:pt x="14" y="187"/>
                  </a:lnTo>
                  <a:lnTo>
                    <a:pt x="3" y="160"/>
                  </a:lnTo>
                  <a:lnTo>
                    <a:pt x="0" y="131"/>
                  </a:lnTo>
                  <a:lnTo>
                    <a:pt x="5" y="96"/>
                  </a:lnTo>
                  <a:lnTo>
                    <a:pt x="19" y="65"/>
                  </a:lnTo>
                  <a:lnTo>
                    <a:pt x="39" y="38"/>
                  </a:lnTo>
                  <a:lnTo>
                    <a:pt x="66" y="18"/>
                  </a:lnTo>
                  <a:lnTo>
                    <a:pt x="96" y="5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434" name="任意多边形 2433"/>
            <p:cNvSpPr/>
            <p:nvPr/>
          </p:nvSpPr>
          <p:spPr bwMode="auto">
            <a:xfrm>
              <a:off x="7405687" y="4200525"/>
              <a:ext cx="339726" cy="341313"/>
            </a:xfrm>
            <a:custGeom>
              <a:avLst/>
              <a:gdLst>
                <a:gd name="connsiteX0" fmla="*/ 185739 w 339726"/>
                <a:gd name="connsiteY0" fmla="*/ 211138 h 341313"/>
                <a:gd name="connsiteX1" fmla="*/ 189707 w 339726"/>
                <a:gd name="connsiteY1" fmla="*/ 211138 h 341313"/>
                <a:gd name="connsiteX2" fmla="*/ 189707 w 339726"/>
                <a:gd name="connsiteY2" fmla="*/ 212707 h 341313"/>
                <a:gd name="connsiteX3" fmla="*/ 189707 w 339726"/>
                <a:gd name="connsiteY3" fmla="*/ 215059 h 341313"/>
                <a:gd name="connsiteX4" fmla="*/ 189707 w 339726"/>
                <a:gd name="connsiteY4" fmla="*/ 218980 h 341313"/>
                <a:gd name="connsiteX5" fmla="*/ 191295 w 339726"/>
                <a:gd name="connsiteY5" fmla="*/ 226038 h 341313"/>
                <a:gd name="connsiteX6" fmla="*/ 191295 w 339726"/>
                <a:gd name="connsiteY6" fmla="*/ 232311 h 341313"/>
                <a:gd name="connsiteX7" fmla="*/ 191295 w 339726"/>
                <a:gd name="connsiteY7" fmla="*/ 241722 h 341313"/>
                <a:gd name="connsiteX8" fmla="*/ 192089 w 339726"/>
                <a:gd name="connsiteY8" fmla="*/ 251132 h 341313"/>
                <a:gd name="connsiteX9" fmla="*/ 192089 w 339726"/>
                <a:gd name="connsiteY9" fmla="*/ 261326 h 341313"/>
                <a:gd name="connsiteX10" fmla="*/ 192089 w 339726"/>
                <a:gd name="connsiteY10" fmla="*/ 273873 h 341313"/>
                <a:gd name="connsiteX11" fmla="*/ 193676 w 339726"/>
                <a:gd name="connsiteY11" fmla="*/ 285636 h 341313"/>
                <a:gd name="connsiteX12" fmla="*/ 193676 w 339726"/>
                <a:gd name="connsiteY12" fmla="*/ 291909 h 341313"/>
                <a:gd name="connsiteX13" fmla="*/ 193676 w 339726"/>
                <a:gd name="connsiteY13" fmla="*/ 298967 h 341313"/>
                <a:gd name="connsiteX14" fmla="*/ 193676 w 339726"/>
                <a:gd name="connsiteY14" fmla="*/ 313083 h 341313"/>
                <a:gd name="connsiteX15" fmla="*/ 192089 w 339726"/>
                <a:gd name="connsiteY15" fmla="*/ 327982 h 341313"/>
                <a:gd name="connsiteX16" fmla="*/ 192089 w 339726"/>
                <a:gd name="connsiteY16" fmla="*/ 341313 h 341313"/>
                <a:gd name="connsiteX17" fmla="*/ 169863 w 339726"/>
                <a:gd name="connsiteY17" fmla="*/ 341313 h 341313"/>
                <a:gd name="connsiteX18" fmla="*/ 169863 w 339726"/>
                <a:gd name="connsiteY18" fmla="*/ 339745 h 341313"/>
                <a:gd name="connsiteX19" fmla="*/ 172245 w 339726"/>
                <a:gd name="connsiteY19" fmla="*/ 324845 h 341313"/>
                <a:gd name="connsiteX20" fmla="*/ 174626 w 339726"/>
                <a:gd name="connsiteY20" fmla="*/ 312298 h 341313"/>
                <a:gd name="connsiteX21" fmla="*/ 176213 w 339726"/>
                <a:gd name="connsiteY21" fmla="*/ 297399 h 341313"/>
                <a:gd name="connsiteX22" fmla="*/ 178595 w 339726"/>
                <a:gd name="connsiteY22" fmla="*/ 285636 h 341313"/>
                <a:gd name="connsiteX23" fmla="*/ 180182 w 339726"/>
                <a:gd name="connsiteY23" fmla="*/ 272305 h 341313"/>
                <a:gd name="connsiteX24" fmla="*/ 181770 w 339726"/>
                <a:gd name="connsiteY24" fmla="*/ 261326 h 341313"/>
                <a:gd name="connsiteX25" fmla="*/ 183357 w 339726"/>
                <a:gd name="connsiteY25" fmla="*/ 251132 h 341313"/>
                <a:gd name="connsiteX26" fmla="*/ 183357 w 339726"/>
                <a:gd name="connsiteY26" fmla="*/ 240153 h 341313"/>
                <a:gd name="connsiteX27" fmla="*/ 184151 w 339726"/>
                <a:gd name="connsiteY27" fmla="*/ 232311 h 341313"/>
                <a:gd name="connsiteX28" fmla="*/ 184151 w 339726"/>
                <a:gd name="connsiteY28" fmla="*/ 226038 h 341313"/>
                <a:gd name="connsiteX29" fmla="*/ 185739 w 339726"/>
                <a:gd name="connsiteY29" fmla="*/ 218980 h 341313"/>
                <a:gd name="connsiteX30" fmla="*/ 185739 w 339726"/>
                <a:gd name="connsiteY30" fmla="*/ 215059 h 341313"/>
                <a:gd name="connsiteX31" fmla="*/ 185739 w 339726"/>
                <a:gd name="connsiteY31" fmla="*/ 212707 h 341313"/>
                <a:gd name="connsiteX32" fmla="*/ 298218 w 339726"/>
                <a:gd name="connsiteY32" fmla="*/ 173038 h 341313"/>
                <a:gd name="connsiteX33" fmla="*/ 314183 w 339726"/>
                <a:gd name="connsiteY33" fmla="*/ 173038 h 341313"/>
                <a:gd name="connsiteX34" fmla="*/ 327753 w 339726"/>
                <a:gd name="connsiteY34" fmla="*/ 174614 h 341313"/>
                <a:gd name="connsiteX35" fmla="*/ 337332 w 339726"/>
                <a:gd name="connsiteY35" fmla="*/ 175402 h 341313"/>
                <a:gd name="connsiteX36" fmla="*/ 339726 w 339726"/>
                <a:gd name="connsiteY36" fmla="*/ 175402 h 341313"/>
                <a:gd name="connsiteX37" fmla="*/ 339726 w 339726"/>
                <a:gd name="connsiteY37" fmla="*/ 179341 h 341313"/>
                <a:gd name="connsiteX38" fmla="*/ 338130 w 339726"/>
                <a:gd name="connsiteY38" fmla="*/ 188797 h 341313"/>
                <a:gd name="connsiteX39" fmla="*/ 334139 w 339726"/>
                <a:gd name="connsiteY39" fmla="*/ 200616 h 341313"/>
                <a:gd name="connsiteX40" fmla="*/ 329349 w 339726"/>
                <a:gd name="connsiteY40" fmla="*/ 217164 h 341313"/>
                <a:gd name="connsiteX41" fmla="*/ 320569 w 339726"/>
                <a:gd name="connsiteY41" fmla="*/ 234499 h 341313"/>
                <a:gd name="connsiteX42" fmla="*/ 310191 w 339726"/>
                <a:gd name="connsiteY42" fmla="*/ 250258 h 341313"/>
                <a:gd name="connsiteX43" fmla="*/ 294227 w 339726"/>
                <a:gd name="connsiteY43" fmla="*/ 263653 h 341313"/>
                <a:gd name="connsiteX44" fmla="*/ 272674 w 339726"/>
                <a:gd name="connsiteY44" fmla="*/ 273897 h 341313"/>
                <a:gd name="connsiteX45" fmla="*/ 249525 w 339726"/>
                <a:gd name="connsiteY45" fmla="*/ 279412 h 341313"/>
                <a:gd name="connsiteX46" fmla="*/ 229570 w 339726"/>
                <a:gd name="connsiteY46" fmla="*/ 280988 h 341313"/>
                <a:gd name="connsiteX47" fmla="*/ 212008 w 339726"/>
                <a:gd name="connsiteY47" fmla="*/ 279412 h 341313"/>
                <a:gd name="connsiteX48" fmla="*/ 199236 w 339726"/>
                <a:gd name="connsiteY48" fmla="*/ 277048 h 341313"/>
                <a:gd name="connsiteX49" fmla="*/ 206421 w 339726"/>
                <a:gd name="connsiteY49" fmla="*/ 271533 h 341313"/>
                <a:gd name="connsiteX50" fmla="*/ 216798 w 339726"/>
                <a:gd name="connsiteY50" fmla="*/ 262077 h 341313"/>
                <a:gd name="connsiteX51" fmla="*/ 222385 w 339726"/>
                <a:gd name="connsiteY51" fmla="*/ 256562 h 341313"/>
                <a:gd name="connsiteX52" fmla="*/ 227973 w 339726"/>
                <a:gd name="connsiteY52" fmla="*/ 252622 h 341313"/>
                <a:gd name="connsiteX53" fmla="*/ 241543 w 339726"/>
                <a:gd name="connsiteY53" fmla="*/ 242378 h 341313"/>
                <a:gd name="connsiteX54" fmla="*/ 243938 w 339726"/>
                <a:gd name="connsiteY54" fmla="*/ 240802 h 341313"/>
                <a:gd name="connsiteX55" fmla="*/ 247131 w 339726"/>
                <a:gd name="connsiteY55" fmla="*/ 238439 h 341313"/>
                <a:gd name="connsiteX56" fmla="*/ 253517 w 339726"/>
                <a:gd name="connsiteY56" fmla="*/ 232923 h 341313"/>
                <a:gd name="connsiteX57" fmla="*/ 259903 w 339726"/>
                <a:gd name="connsiteY57" fmla="*/ 228983 h 341313"/>
                <a:gd name="connsiteX58" fmla="*/ 265490 w 339726"/>
                <a:gd name="connsiteY58" fmla="*/ 223467 h 341313"/>
                <a:gd name="connsiteX59" fmla="*/ 272674 w 339726"/>
                <a:gd name="connsiteY59" fmla="*/ 219528 h 341313"/>
                <a:gd name="connsiteX60" fmla="*/ 277464 w 339726"/>
                <a:gd name="connsiteY60" fmla="*/ 215588 h 341313"/>
                <a:gd name="connsiteX61" fmla="*/ 288639 w 339726"/>
                <a:gd name="connsiteY61" fmla="*/ 209284 h 341313"/>
                <a:gd name="connsiteX62" fmla="*/ 292630 w 339726"/>
                <a:gd name="connsiteY62" fmla="*/ 206132 h 341313"/>
                <a:gd name="connsiteX63" fmla="*/ 298218 w 339726"/>
                <a:gd name="connsiteY63" fmla="*/ 202192 h 341313"/>
                <a:gd name="connsiteX64" fmla="*/ 300613 w 339726"/>
                <a:gd name="connsiteY64" fmla="*/ 200616 h 341313"/>
                <a:gd name="connsiteX65" fmla="*/ 304604 w 339726"/>
                <a:gd name="connsiteY65" fmla="*/ 198252 h 341313"/>
                <a:gd name="connsiteX66" fmla="*/ 307797 w 339726"/>
                <a:gd name="connsiteY66" fmla="*/ 196676 h 341313"/>
                <a:gd name="connsiteX67" fmla="*/ 310191 w 339726"/>
                <a:gd name="connsiteY67" fmla="*/ 195888 h 341313"/>
                <a:gd name="connsiteX68" fmla="*/ 311788 w 339726"/>
                <a:gd name="connsiteY68" fmla="*/ 194313 h 341313"/>
                <a:gd name="connsiteX69" fmla="*/ 310191 w 339726"/>
                <a:gd name="connsiteY69" fmla="*/ 194313 h 341313"/>
                <a:gd name="connsiteX70" fmla="*/ 307797 w 339726"/>
                <a:gd name="connsiteY70" fmla="*/ 195888 h 341313"/>
                <a:gd name="connsiteX71" fmla="*/ 304604 w 339726"/>
                <a:gd name="connsiteY71" fmla="*/ 198252 h 341313"/>
                <a:gd name="connsiteX72" fmla="*/ 300613 w 339726"/>
                <a:gd name="connsiteY72" fmla="*/ 199828 h 341313"/>
                <a:gd name="connsiteX73" fmla="*/ 296621 w 339726"/>
                <a:gd name="connsiteY73" fmla="*/ 202192 h 341313"/>
                <a:gd name="connsiteX74" fmla="*/ 292630 w 339726"/>
                <a:gd name="connsiteY74" fmla="*/ 204556 h 341313"/>
                <a:gd name="connsiteX75" fmla="*/ 287043 w 339726"/>
                <a:gd name="connsiteY75" fmla="*/ 207708 h 341313"/>
                <a:gd name="connsiteX76" fmla="*/ 276666 w 339726"/>
                <a:gd name="connsiteY76" fmla="*/ 213224 h 341313"/>
                <a:gd name="connsiteX77" fmla="*/ 269481 w 339726"/>
                <a:gd name="connsiteY77" fmla="*/ 217164 h 341313"/>
                <a:gd name="connsiteX78" fmla="*/ 264692 w 339726"/>
                <a:gd name="connsiteY78" fmla="*/ 221104 h 341313"/>
                <a:gd name="connsiteX79" fmla="*/ 257508 w 339726"/>
                <a:gd name="connsiteY79" fmla="*/ 225043 h 341313"/>
                <a:gd name="connsiteX80" fmla="*/ 251122 w 339726"/>
                <a:gd name="connsiteY80" fmla="*/ 228983 h 341313"/>
                <a:gd name="connsiteX81" fmla="*/ 243938 w 339726"/>
                <a:gd name="connsiteY81" fmla="*/ 232923 h 341313"/>
                <a:gd name="connsiteX82" fmla="*/ 239947 w 339726"/>
                <a:gd name="connsiteY82" fmla="*/ 235287 h 341313"/>
                <a:gd name="connsiteX83" fmla="*/ 237552 w 339726"/>
                <a:gd name="connsiteY83" fmla="*/ 238439 h 341313"/>
                <a:gd name="connsiteX84" fmla="*/ 223982 w 339726"/>
                <a:gd name="connsiteY84" fmla="*/ 246318 h 341313"/>
                <a:gd name="connsiteX85" fmla="*/ 216798 w 339726"/>
                <a:gd name="connsiteY85" fmla="*/ 251834 h 341313"/>
                <a:gd name="connsiteX86" fmla="*/ 212008 w 339726"/>
                <a:gd name="connsiteY86" fmla="*/ 255774 h 341313"/>
                <a:gd name="connsiteX87" fmla="*/ 199236 w 339726"/>
                <a:gd name="connsiteY87" fmla="*/ 264441 h 341313"/>
                <a:gd name="connsiteX88" fmla="*/ 198438 w 339726"/>
                <a:gd name="connsiteY88" fmla="*/ 266017 h 341313"/>
                <a:gd name="connsiteX89" fmla="*/ 200833 w 339726"/>
                <a:gd name="connsiteY89" fmla="*/ 252622 h 341313"/>
                <a:gd name="connsiteX90" fmla="*/ 206421 w 339726"/>
                <a:gd name="connsiteY90" fmla="*/ 236863 h 341313"/>
                <a:gd name="connsiteX91" fmla="*/ 214403 w 339726"/>
                <a:gd name="connsiteY91" fmla="*/ 219528 h 341313"/>
                <a:gd name="connsiteX92" fmla="*/ 226377 w 339726"/>
                <a:gd name="connsiteY92" fmla="*/ 203768 h 341313"/>
                <a:gd name="connsiteX93" fmla="*/ 241543 w 339726"/>
                <a:gd name="connsiteY93" fmla="*/ 188797 h 341313"/>
                <a:gd name="connsiteX94" fmla="*/ 259903 w 339726"/>
                <a:gd name="connsiteY94" fmla="*/ 179341 h 341313"/>
                <a:gd name="connsiteX95" fmla="*/ 279060 w 339726"/>
                <a:gd name="connsiteY95" fmla="*/ 174614 h 341313"/>
                <a:gd name="connsiteX96" fmla="*/ 54523 w 339726"/>
                <a:gd name="connsiteY96" fmla="*/ 128588 h 341313"/>
                <a:gd name="connsiteX97" fmla="*/ 73488 w 339726"/>
                <a:gd name="connsiteY97" fmla="*/ 128588 h 341313"/>
                <a:gd name="connsiteX98" fmla="*/ 93243 w 339726"/>
                <a:gd name="connsiteY98" fmla="*/ 131763 h 341313"/>
                <a:gd name="connsiteX99" fmla="*/ 112207 w 339726"/>
                <a:gd name="connsiteY99" fmla="*/ 138113 h 341313"/>
                <a:gd name="connsiteX100" fmla="*/ 131172 w 339726"/>
                <a:gd name="connsiteY100" fmla="*/ 151607 h 341313"/>
                <a:gd name="connsiteX101" fmla="*/ 145395 w 339726"/>
                <a:gd name="connsiteY101" fmla="*/ 167482 h 341313"/>
                <a:gd name="connsiteX102" fmla="*/ 157248 w 339726"/>
                <a:gd name="connsiteY102" fmla="*/ 183357 h 341313"/>
                <a:gd name="connsiteX103" fmla="*/ 166730 w 339726"/>
                <a:gd name="connsiteY103" fmla="*/ 200819 h 341313"/>
                <a:gd name="connsiteX104" fmla="*/ 172262 w 339726"/>
                <a:gd name="connsiteY104" fmla="*/ 214314 h 341313"/>
                <a:gd name="connsiteX105" fmla="*/ 176213 w 339726"/>
                <a:gd name="connsiteY105" fmla="*/ 225426 h 341313"/>
                <a:gd name="connsiteX106" fmla="*/ 166730 w 339726"/>
                <a:gd name="connsiteY106" fmla="*/ 221457 h 341313"/>
                <a:gd name="connsiteX107" fmla="*/ 152507 w 339726"/>
                <a:gd name="connsiteY107" fmla="*/ 215901 h 341313"/>
                <a:gd name="connsiteX108" fmla="*/ 144605 w 339726"/>
                <a:gd name="connsiteY108" fmla="*/ 213520 h 341313"/>
                <a:gd name="connsiteX109" fmla="*/ 135913 w 339726"/>
                <a:gd name="connsiteY109" fmla="*/ 209551 h 341313"/>
                <a:gd name="connsiteX110" fmla="*/ 120109 w 339726"/>
                <a:gd name="connsiteY110" fmla="*/ 202407 h 341313"/>
                <a:gd name="connsiteX111" fmla="*/ 116158 w 339726"/>
                <a:gd name="connsiteY111" fmla="*/ 200819 h 341313"/>
                <a:gd name="connsiteX112" fmla="*/ 110627 w 339726"/>
                <a:gd name="connsiteY112" fmla="*/ 198438 h 341313"/>
                <a:gd name="connsiteX113" fmla="*/ 102725 w 339726"/>
                <a:gd name="connsiteY113" fmla="*/ 196057 h 341313"/>
                <a:gd name="connsiteX114" fmla="*/ 96403 w 339726"/>
                <a:gd name="connsiteY114" fmla="*/ 192088 h 341313"/>
                <a:gd name="connsiteX115" fmla="*/ 88501 w 339726"/>
                <a:gd name="connsiteY115" fmla="*/ 187326 h 341313"/>
                <a:gd name="connsiteX116" fmla="*/ 80599 w 339726"/>
                <a:gd name="connsiteY116" fmla="*/ 183357 h 341313"/>
                <a:gd name="connsiteX117" fmla="*/ 73488 w 339726"/>
                <a:gd name="connsiteY117" fmla="*/ 180975 h 341313"/>
                <a:gd name="connsiteX118" fmla="*/ 67166 w 339726"/>
                <a:gd name="connsiteY118" fmla="*/ 177007 h 341313"/>
                <a:gd name="connsiteX119" fmla="*/ 60054 w 339726"/>
                <a:gd name="connsiteY119" fmla="*/ 174625 h 341313"/>
                <a:gd name="connsiteX120" fmla="*/ 54523 w 339726"/>
                <a:gd name="connsiteY120" fmla="*/ 170657 h 341313"/>
                <a:gd name="connsiteX121" fmla="*/ 49782 w 339726"/>
                <a:gd name="connsiteY121" fmla="*/ 167482 h 341313"/>
                <a:gd name="connsiteX122" fmla="*/ 45831 w 339726"/>
                <a:gd name="connsiteY122" fmla="*/ 165100 h 341313"/>
                <a:gd name="connsiteX123" fmla="*/ 41880 w 339726"/>
                <a:gd name="connsiteY123" fmla="*/ 163513 h 341313"/>
                <a:gd name="connsiteX124" fmla="*/ 45831 w 339726"/>
                <a:gd name="connsiteY124" fmla="*/ 165894 h 341313"/>
                <a:gd name="connsiteX125" fmla="*/ 49782 w 339726"/>
                <a:gd name="connsiteY125" fmla="*/ 169069 h 341313"/>
                <a:gd name="connsiteX126" fmla="*/ 53733 w 339726"/>
                <a:gd name="connsiteY126" fmla="*/ 173038 h 341313"/>
                <a:gd name="connsiteX127" fmla="*/ 60054 w 339726"/>
                <a:gd name="connsiteY127" fmla="*/ 175419 h 341313"/>
                <a:gd name="connsiteX128" fmla="*/ 65586 w 339726"/>
                <a:gd name="connsiteY128" fmla="*/ 179388 h 341313"/>
                <a:gd name="connsiteX129" fmla="*/ 71907 w 339726"/>
                <a:gd name="connsiteY129" fmla="*/ 183357 h 341313"/>
                <a:gd name="connsiteX130" fmla="*/ 79019 w 339726"/>
                <a:gd name="connsiteY130" fmla="*/ 187326 h 341313"/>
                <a:gd name="connsiteX131" fmla="*/ 85341 w 339726"/>
                <a:gd name="connsiteY131" fmla="*/ 192088 h 341313"/>
                <a:gd name="connsiteX132" fmla="*/ 93243 w 339726"/>
                <a:gd name="connsiteY132" fmla="*/ 196057 h 341313"/>
                <a:gd name="connsiteX133" fmla="*/ 100354 w 339726"/>
                <a:gd name="connsiteY133" fmla="*/ 200819 h 341313"/>
                <a:gd name="connsiteX134" fmla="*/ 108256 w 339726"/>
                <a:gd name="connsiteY134" fmla="*/ 204788 h 341313"/>
                <a:gd name="connsiteX135" fmla="*/ 112207 w 339726"/>
                <a:gd name="connsiteY135" fmla="*/ 206376 h 341313"/>
                <a:gd name="connsiteX136" fmla="*/ 116158 w 339726"/>
                <a:gd name="connsiteY136" fmla="*/ 209551 h 341313"/>
                <a:gd name="connsiteX137" fmla="*/ 131962 w 339726"/>
                <a:gd name="connsiteY137" fmla="*/ 217489 h 341313"/>
                <a:gd name="connsiteX138" fmla="*/ 140654 w 339726"/>
                <a:gd name="connsiteY138" fmla="*/ 221457 h 341313"/>
                <a:gd name="connsiteX139" fmla="*/ 148556 w 339726"/>
                <a:gd name="connsiteY139" fmla="*/ 225426 h 341313"/>
                <a:gd name="connsiteX140" fmla="*/ 162779 w 339726"/>
                <a:gd name="connsiteY140" fmla="*/ 231776 h 341313"/>
                <a:gd name="connsiteX141" fmla="*/ 165940 w 339726"/>
                <a:gd name="connsiteY141" fmla="*/ 233364 h 341313"/>
                <a:gd name="connsiteX142" fmla="*/ 150927 w 339726"/>
                <a:gd name="connsiteY142" fmla="*/ 237332 h 341313"/>
                <a:gd name="connsiteX143" fmla="*/ 131962 w 339726"/>
                <a:gd name="connsiteY143" fmla="*/ 239714 h 341313"/>
                <a:gd name="connsiteX144" fmla="*/ 110627 w 339726"/>
                <a:gd name="connsiteY144" fmla="*/ 241301 h 341313"/>
                <a:gd name="connsiteX145" fmla="*/ 88501 w 339726"/>
                <a:gd name="connsiteY145" fmla="*/ 238920 h 341313"/>
                <a:gd name="connsiteX146" fmla="*/ 65586 w 339726"/>
                <a:gd name="connsiteY146" fmla="*/ 230982 h 341313"/>
                <a:gd name="connsiteX147" fmla="*/ 46621 w 339726"/>
                <a:gd name="connsiteY147" fmla="*/ 217489 h 341313"/>
                <a:gd name="connsiteX148" fmla="*/ 32398 w 339726"/>
                <a:gd name="connsiteY148" fmla="*/ 200819 h 341313"/>
                <a:gd name="connsiteX149" fmla="*/ 20545 w 339726"/>
                <a:gd name="connsiteY149" fmla="*/ 184944 h 341313"/>
                <a:gd name="connsiteX150" fmla="*/ 11062 w 339726"/>
                <a:gd name="connsiteY150" fmla="*/ 167482 h 341313"/>
                <a:gd name="connsiteX151" fmla="*/ 5531 w 339726"/>
                <a:gd name="connsiteY151" fmla="*/ 153988 h 341313"/>
                <a:gd name="connsiteX152" fmla="*/ 1580 w 339726"/>
                <a:gd name="connsiteY152" fmla="*/ 143669 h 341313"/>
                <a:gd name="connsiteX153" fmla="*/ 0 w 339726"/>
                <a:gd name="connsiteY153" fmla="*/ 139700 h 341313"/>
                <a:gd name="connsiteX154" fmla="*/ 3161 w 339726"/>
                <a:gd name="connsiteY154" fmla="*/ 139700 h 341313"/>
                <a:gd name="connsiteX155" fmla="*/ 11062 w 339726"/>
                <a:gd name="connsiteY155" fmla="*/ 136525 h 341313"/>
                <a:gd name="connsiteX156" fmla="*/ 22915 w 339726"/>
                <a:gd name="connsiteY156" fmla="*/ 132557 h 341313"/>
                <a:gd name="connsiteX157" fmla="*/ 37139 w 339726"/>
                <a:gd name="connsiteY157" fmla="*/ 130175 h 341313"/>
                <a:gd name="connsiteX158" fmla="*/ 191688 w 339726"/>
                <a:gd name="connsiteY158" fmla="*/ 0 h 341313"/>
                <a:gd name="connsiteX159" fmla="*/ 194052 w 339726"/>
                <a:gd name="connsiteY159" fmla="*/ 2381 h 341313"/>
                <a:gd name="connsiteX160" fmla="*/ 200357 w 339726"/>
                <a:gd name="connsiteY160" fmla="*/ 7937 h 341313"/>
                <a:gd name="connsiteX161" fmla="*/ 209025 w 339726"/>
                <a:gd name="connsiteY161" fmla="*/ 19050 h 341313"/>
                <a:gd name="connsiteX162" fmla="*/ 219270 w 339726"/>
                <a:gd name="connsiteY162" fmla="*/ 30956 h 341313"/>
                <a:gd name="connsiteX163" fmla="*/ 228726 w 339726"/>
                <a:gd name="connsiteY163" fmla="*/ 46831 h 341313"/>
                <a:gd name="connsiteX164" fmla="*/ 238183 w 339726"/>
                <a:gd name="connsiteY164" fmla="*/ 64294 h 341313"/>
                <a:gd name="connsiteX165" fmla="*/ 243699 w 339726"/>
                <a:gd name="connsiteY165" fmla="*/ 84137 h 341313"/>
                <a:gd name="connsiteX166" fmla="*/ 246063 w 339726"/>
                <a:gd name="connsiteY166" fmla="*/ 105569 h 341313"/>
                <a:gd name="connsiteX167" fmla="*/ 243699 w 339726"/>
                <a:gd name="connsiteY167" fmla="*/ 130175 h 341313"/>
                <a:gd name="connsiteX168" fmla="*/ 235031 w 339726"/>
                <a:gd name="connsiteY168" fmla="*/ 153194 h 341313"/>
                <a:gd name="connsiteX169" fmla="*/ 224786 w 339726"/>
                <a:gd name="connsiteY169" fmla="*/ 171450 h 341313"/>
                <a:gd name="connsiteX170" fmla="*/ 212965 w 339726"/>
                <a:gd name="connsiteY170" fmla="*/ 188912 h 341313"/>
                <a:gd name="connsiteX171" fmla="*/ 203509 w 339726"/>
                <a:gd name="connsiteY171" fmla="*/ 200819 h 341313"/>
                <a:gd name="connsiteX172" fmla="*/ 195628 w 339726"/>
                <a:gd name="connsiteY172" fmla="*/ 209550 h 341313"/>
                <a:gd name="connsiteX173" fmla="*/ 194052 w 339726"/>
                <a:gd name="connsiteY173" fmla="*/ 198437 h 341313"/>
                <a:gd name="connsiteX174" fmla="*/ 191688 w 339726"/>
                <a:gd name="connsiteY174" fmla="*/ 182562 h 341313"/>
                <a:gd name="connsiteX175" fmla="*/ 191688 w 339726"/>
                <a:gd name="connsiteY175" fmla="*/ 173037 h 341313"/>
                <a:gd name="connsiteX176" fmla="*/ 190112 w 339726"/>
                <a:gd name="connsiteY176" fmla="*/ 163512 h 341313"/>
                <a:gd name="connsiteX177" fmla="*/ 188536 w 339726"/>
                <a:gd name="connsiteY177" fmla="*/ 144462 h 341313"/>
                <a:gd name="connsiteX178" fmla="*/ 188536 w 339726"/>
                <a:gd name="connsiteY178" fmla="*/ 139700 h 341313"/>
                <a:gd name="connsiteX179" fmla="*/ 188536 w 339726"/>
                <a:gd name="connsiteY179" fmla="*/ 135731 h 341313"/>
                <a:gd name="connsiteX180" fmla="*/ 188536 w 339726"/>
                <a:gd name="connsiteY180" fmla="*/ 124619 h 341313"/>
                <a:gd name="connsiteX181" fmla="*/ 188536 w 339726"/>
                <a:gd name="connsiteY181" fmla="*/ 116681 h 341313"/>
                <a:gd name="connsiteX182" fmla="*/ 187748 w 339726"/>
                <a:gd name="connsiteY182" fmla="*/ 107156 h 341313"/>
                <a:gd name="connsiteX183" fmla="*/ 187748 w 339726"/>
                <a:gd name="connsiteY183" fmla="*/ 97631 h 341313"/>
                <a:gd name="connsiteX184" fmla="*/ 187748 w 339726"/>
                <a:gd name="connsiteY184" fmla="*/ 89694 h 341313"/>
                <a:gd name="connsiteX185" fmla="*/ 188536 w 339726"/>
                <a:gd name="connsiteY185" fmla="*/ 81756 h 341313"/>
                <a:gd name="connsiteX186" fmla="*/ 188536 w 339726"/>
                <a:gd name="connsiteY186" fmla="*/ 73819 h 341313"/>
                <a:gd name="connsiteX187" fmla="*/ 188536 w 339726"/>
                <a:gd name="connsiteY187" fmla="*/ 66675 h 341313"/>
                <a:gd name="connsiteX188" fmla="*/ 188536 w 339726"/>
                <a:gd name="connsiteY188" fmla="*/ 60325 h 341313"/>
                <a:gd name="connsiteX189" fmla="*/ 188536 w 339726"/>
                <a:gd name="connsiteY189" fmla="*/ 54769 h 341313"/>
                <a:gd name="connsiteX190" fmla="*/ 188536 w 339726"/>
                <a:gd name="connsiteY190" fmla="*/ 50800 h 341313"/>
                <a:gd name="connsiteX191" fmla="*/ 190112 w 339726"/>
                <a:gd name="connsiteY191" fmla="*/ 45244 h 341313"/>
                <a:gd name="connsiteX192" fmla="*/ 190112 w 339726"/>
                <a:gd name="connsiteY192" fmla="*/ 42862 h 341313"/>
                <a:gd name="connsiteX193" fmla="*/ 188536 w 339726"/>
                <a:gd name="connsiteY193" fmla="*/ 45244 h 341313"/>
                <a:gd name="connsiteX194" fmla="*/ 188536 w 339726"/>
                <a:gd name="connsiteY194" fmla="*/ 50800 h 341313"/>
                <a:gd name="connsiteX195" fmla="*/ 187748 w 339726"/>
                <a:gd name="connsiteY195" fmla="*/ 54769 h 341313"/>
                <a:gd name="connsiteX196" fmla="*/ 187748 w 339726"/>
                <a:gd name="connsiteY196" fmla="*/ 60325 h 341313"/>
                <a:gd name="connsiteX197" fmla="*/ 186172 w 339726"/>
                <a:gd name="connsiteY197" fmla="*/ 66675 h 341313"/>
                <a:gd name="connsiteX198" fmla="*/ 186172 w 339726"/>
                <a:gd name="connsiteY198" fmla="*/ 73819 h 341313"/>
                <a:gd name="connsiteX199" fmla="*/ 184596 w 339726"/>
                <a:gd name="connsiteY199" fmla="*/ 81756 h 341313"/>
                <a:gd name="connsiteX200" fmla="*/ 184596 w 339726"/>
                <a:gd name="connsiteY200" fmla="*/ 89694 h 341313"/>
                <a:gd name="connsiteX201" fmla="*/ 183808 w 339726"/>
                <a:gd name="connsiteY201" fmla="*/ 97631 h 341313"/>
                <a:gd name="connsiteX202" fmla="*/ 183808 w 339726"/>
                <a:gd name="connsiteY202" fmla="*/ 107156 h 341313"/>
                <a:gd name="connsiteX203" fmla="*/ 183808 w 339726"/>
                <a:gd name="connsiteY203" fmla="*/ 115094 h 341313"/>
                <a:gd name="connsiteX204" fmla="*/ 182232 w 339726"/>
                <a:gd name="connsiteY204" fmla="*/ 124619 h 341313"/>
                <a:gd name="connsiteX205" fmla="*/ 182232 w 339726"/>
                <a:gd name="connsiteY205" fmla="*/ 135731 h 341313"/>
                <a:gd name="connsiteX206" fmla="*/ 182232 w 339726"/>
                <a:gd name="connsiteY206" fmla="*/ 139700 h 341313"/>
                <a:gd name="connsiteX207" fmla="*/ 182232 w 339726"/>
                <a:gd name="connsiteY207" fmla="*/ 144462 h 341313"/>
                <a:gd name="connsiteX208" fmla="*/ 182232 w 339726"/>
                <a:gd name="connsiteY208" fmla="*/ 163512 h 341313"/>
                <a:gd name="connsiteX209" fmla="*/ 182232 w 339726"/>
                <a:gd name="connsiteY209" fmla="*/ 173037 h 341313"/>
                <a:gd name="connsiteX210" fmla="*/ 182232 w 339726"/>
                <a:gd name="connsiteY210" fmla="*/ 182562 h 341313"/>
                <a:gd name="connsiteX211" fmla="*/ 182232 w 339726"/>
                <a:gd name="connsiteY211" fmla="*/ 192087 h 341313"/>
                <a:gd name="connsiteX212" fmla="*/ 182232 w 339726"/>
                <a:gd name="connsiteY212" fmla="*/ 200025 h 341313"/>
                <a:gd name="connsiteX213" fmla="*/ 182232 w 339726"/>
                <a:gd name="connsiteY213" fmla="*/ 202406 h 341313"/>
                <a:gd name="connsiteX214" fmla="*/ 171199 w 339726"/>
                <a:gd name="connsiteY214" fmla="*/ 190500 h 341313"/>
                <a:gd name="connsiteX215" fmla="*/ 159378 w 339726"/>
                <a:gd name="connsiteY215" fmla="*/ 174625 h 341313"/>
                <a:gd name="connsiteX216" fmla="*/ 149133 w 339726"/>
                <a:gd name="connsiteY216" fmla="*/ 153987 h 341313"/>
                <a:gd name="connsiteX217" fmla="*/ 141253 w 339726"/>
                <a:gd name="connsiteY217" fmla="*/ 131762 h 341313"/>
                <a:gd name="connsiteX218" fmla="*/ 136525 w 339726"/>
                <a:gd name="connsiteY218" fmla="*/ 105569 h 341313"/>
                <a:gd name="connsiteX219" fmla="*/ 139677 w 339726"/>
                <a:gd name="connsiteY219" fmla="*/ 84137 h 341313"/>
                <a:gd name="connsiteX220" fmla="*/ 145981 w 339726"/>
                <a:gd name="connsiteY220" fmla="*/ 64294 h 341313"/>
                <a:gd name="connsiteX221" fmla="*/ 153862 w 339726"/>
                <a:gd name="connsiteY221" fmla="*/ 46831 h 341313"/>
                <a:gd name="connsiteX222" fmla="*/ 164894 w 339726"/>
                <a:gd name="connsiteY222" fmla="*/ 30956 h 341313"/>
                <a:gd name="connsiteX223" fmla="*/ 174351 w 339726"/>
                <a:gd name="connsiteY223" fmla="*/ 19050 h 341313"/>
                <a:gd name="connsiteX224" fmla="*/ 183808 w 339726"/>
                <a:gd name="connsiteY224" fmla="*/ 7937 h 341313"/>
                <a:gd name="connsiteX225" fmla="*/ 188536 w 339726"/>
                <a:gd name="connsiteY225" fmla="*/ 2381 h 341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</a:cxnLst>
              <a:rect l="l" t="t" r="r" b="b"/>
              <a:pathLst>
                <a:path w="339726" h="341313">
                  <a:moveTo>
                    <a:pt x="185739" y="211138"/>
                  </a:moveTo>
                  <a:lnTo>
                    <a:pt x="189707" y="211138"/>
                  </a:lnTo>
                  <a:lnTo>
                    <a:pt x="189707" y="212707"/>
                  </a:lnTo>
                  <a:lnTo>
                    <a:pt x="189707" y="215059"/>
                  </a:lnTo>
                  <a:lnTo>
                    <a:pt x="189707" y="218980"/>
                  </a:lnTo>
                  <a:lnTo>
                    <a:pt x="191295" y="226038"/>
                  </a:lnTo>
                  <a:lnTo>
                    <a:pt x="191295" y="232311"/>
                  </a:lnTo>
                  <a:lnTo>
                    <a:pt x="191295" y="241722"/>
                  </a:lnTo>
                  <a:lnTo>
                    <a:pt x="192089" y="251132"/>
                  </a:lnTo>
                  <a:lnTo>
                    <a:pt x="192089" y="261326"/>
                  </a:lnTo>
                  <a:lnTo>
                    <a:pt x="192089" y="273873"/>
                  </a:lnTo>
                  <a:lnTo>
                    <a:pt x="193676" y="285636"/>
                  </a:lnTo>
                  <a:lnTo>
                    <a:pt x="193676" y="291909"/>
                  </a:lnTo>
                  <a:lnTo>
                    <a:pt x="193676" y="298967"/>
                  </a:lnTo>
                  <a:lnTo>
                    <a:pt x="193676" y="313083"/>
                  </a:lnTo>
                  <a:lnTo>
                    <a:pt x="192089" y="327982"/>
                  </a:lnTo>
                  <a:lnTo>
                    <a:pt x="192089" y="341313"/>
                  </a:lnTo>
                  <a:lnTo>
                    <a:pt x="169863" y="341313"/>
                  </a:lnTo>
                  <a:lnTo>
                    <a:pt x="169863" y="339745"/>
                  </a:lnTo>
                  <a:lnTo>
                    <a:pt x="172245" y="324845"/>
                  </a:lnTo>
                  <a:lnTo>
                    <a:pt x="174626" y="312298"/>
                  </a:lnTo>
                  <a:lnTo>
                    <a:pt x="176213" y="297399"/>
                  </a:lnTo>
                  <a:lnTo>
                    <a:pt x="178595" y="285636"/>
                  </a:lnTo>
                  <a:lnTo>
                    <a:pt x="180182" y="272305"/>
                  </a:lnTo>
                  <a:lnTo>
                    <a:pt x="181770" y="261326"/>
                  </a:lnTo>
                  <a:lnTo>
                    <a:pt x="183357" y="251132"/>
                  </a:lnTo>
                  <a:lnTo>
                    <a:pt x="183357" y="240153"/>
                  </a:lnTo>
                  <a:lnTo>
                    <a:pt x="184151" y="232311"/>
                  </a:lnTo>
                  <a:lnTo>
                    <a:pt x="184151" y="226038"/>
                  </a:lnTo>
                  <a:lnTo>
                    <a:pt x="185739" y="218980"/>
                  </a:lnTo>
                  <a:lnTo>
                    <a:pt x="185739" y="215059"/>
                  </a:lnTo>
                  <a:lnTo>
                    <a:pt x="185739" y="212707"/>
                  </a:lnTo>
                  <a:close/>
                  <a:moveTo>
                    <a:pt x="298218" y="173038"/>
                  </a:moveTo>
                  <a:lnTo>
                    <a:pt x="314183" y="173038"/>
                  </a:lnTo>
                  <a:lnTo>
                    <a:pt x="327753" y="174614"/>
                  </a:lnTo>
                  <a:lnTo>
                    <a:pt x="337332" y="175402"/>
                  </a:lnTo>
                  <a:lnTo>
                    <a:pt x="339726" y="175402"/>
                  </a:lnTo>
                  <a:lnTo>
                    <a:pt x="339726" y="179341"/>
                  </a:lnTo>
                  <a:lnTo>
                    <a:pt x="338130" y="188797"/>
                  </a:lnTo>
                  <a:lnTo>
                    <a:pt x="334139" y="200616"/>
                  </a:lnTo>
                  <a:lnTo>
                    <a:pt x="329349" y="217164"/>
                  </a:lnTo>
                  <a:lnTo>
                    <a:pt x="320569" y="234499"/>
                  </a:lnTo>
                  <a:lnTo>
                    <a:pt x="310191" y="250258"/>
                  </a:lnTo>
                  <a:lnTo>
                    <a:pt x="294227" y="263653"/>
                  </a:lnTo>
                  <a:lnTo>
                    <a:pt x="272674" y="273897"/>
                  </a:lnTo>
                  <a:lnTo>
                    <a:pt x="249525" y="279412"/>
                  </a:lnTo>
                  <a:lnTo>
                    <a:pt x="229570" y="280988"/>
                  </a:lnTo>
                  <a:lnTo>
                    <a:pt x="212008" y="279412"/>
                  </a:lnTo>
                  <a:lnTo>
                    <a:pt x="199236" y="277048"/>
                  </a:lnTo>
                  <a:lnTo>
                    <a:pt x="206421" y="271533"/>
                  </a:lnTo>
                  <a:lnTo>
                    <a:pt x="216798" y="262077"/>
                  </a:lnTo>
                  <a:lnTo>
                    <a:pt x="222385" y="256562"/>
                  </a:lnTo>
                  <a:lnTo>
                    <a:pt x="227973" y="252622"/>
                  </a:lnTo>
                  <a:lnTo>
                    <a:pt x="241543" y="242378"/>
                  </a:lnTo>
                  <a:lnTo>
                    <a:pt x="243938" y="240802"/>
                  </a:lnTo>
                  <a:lnTo>
                    <a:pt x="247131" y="238439"/>
                  </a:lnTo>
                  <a:lnTo>
                    <a:pt x="253517" y="232923"/>
                  </a:lnTo>
                  <a:lnTo>
                    <a:pt x="259903" y="228983"/>
                  </a:lnTo>
                  <a:lnTo>
                    <a:pt x="265490" y="223467"/>
                  </a:lnTo>
                  <a:lnTo>
                    <a:pt x="272674" y="219528"/>
                  </a:lnTo>
                  <a:lnTo>
                    <a:pt x="277464" y="215588"/>
                  </a:lnTo>
                  <a:lnTo>
                    <a:pt x="288639" y="209284"/>
                  </a:lnTo>
                  <a:lnTo>
                    <a:pt x="292630" y="206132"/>
                  </a:lnTo>
                  <a:lnTo>
                    <a:pt x="298218" y="202192"/>
                  </a:lnTo>
                  <a:lnTo>
                    <a:pt x="300613" y="200616"/>
                  </a:lnTo>
                  <a:lnTo>
                    <a:pt x="304604" y="198252"/>
                  </a:lnTo>
                  <a:lnTo>
                    <a:pt x="307797" y="196676"/>
                  </a:lnTo>
                  <a:lnTo>
                    <a:pt x="310191" y="195888"/>
                  </a:lnTo>
                  <a:lnTo>
                    <a:pt x="311788" y="194313"/>
                  </a:lnTo>
                  <a:lnTo>
                    <a:pt x="310191" y="194313"/>
                  </a:lnTo>
                  <a:lnTo>
                    <a:pt x="307797" y="195888"/>
                  </a:lnTo>
                  <a:lnTo>
                    <a:pt x="304604" y="198252"/>
                  </a:lnTo>
                  <a:lnTo>
                    <a:pt x="300613" y="199828"/>
                  </a:lnTo>
                  <a:lnTo>
                    <a:pt x="296621" y="202192"/>
                  </a:lnTo>
                  <a:lnTo>
                    <a:pt x="292630" y="204556"/>
                  </a:lnTo>
                  <a:lnTo>
                    <a:pt x="287043" y="207708"/>
                  </a:lnTo>
                  <a:lnTo>
                    <a:pt x="276666" y="213224"/>
                  </a:lnTo>
                  <a:lnTo>
                    <a:pt x="269481" y="217164"/>
                  </a:lnTo>
                  <a:lnTo>
                    <a:pt x="264692" y="221104"/>
                  </a:lnTo>
                  <a:lnTo>
                    <a:pt x="257508" y="225043"/>
                  </a:lnTo>
                  <a:lnTo>
                    <a:pt x="251122" y="228983"/>
                  </a:lnTo>
                  <a:lnTo>
                    <a:pt x="243938" y="232923"/>
                  </a:lnTo>
                  <a:lnTo>
                    <a:pt x="239947" y="235287"/>
                  </a:lnTo>
                  <a:lnTo>
                    <a:pt x="237552" y="238439"/>
                  </a:lnTo>
                  <a:lnTo>
                    <a:pt x="223982" y="246318"/>
                  </a:lnTo>
                  <a:lnTo>
                    <a:pt x="216798" y="251834"/>
                  </a:lnTo>
                  <a:lnTo>
                    <a:pt x="212008" y="255774"/>
                  </a:lnTo>
                  <a:lnTo>
                    <a:pt x="199236" y="264441"/>
                  </a:lnTo>
                  <a:lnTo>
                    <a:pt x="198438" y="266017"/>
                  </a:lnTo>
                  <a:lnTo>
                    <a:pt x="200833" y="252622"/>
                  </a:lnTo>
                  <a:lnTo>
                    <a:pt x="206421" y="236863"/>
                  </a:lnTo>
                  <a:lnTo>
                    <a:pt x="214403" y="219528"/>
                  </a:lnTo>
                  <a:lnTo>
                    <a:pt x="226377" y="203768"/>
                  </a:lnTo>
                  <a:lnTo>
                    <a:pt x="241543" y="188797"/>
                  </a:lnTo>
                  <a:lnTo>
                    <a:pt x="259903" y="179341"/>
                  </a:lnTo>
                  <a:lnTo>
                    <a:pt x="279060" y="174614"/>
                  </a:lnTo>
                  <a:close/>
                  <a:moveTo>
                    <a:pt x="54523" y="128588"/>
                  </a:moveTo>
                  <a:lnTo>
                    <a:pt x="73488" y="128588"/>
                  </a:lnTo>
                  <a:lnTo>
                    <a:pt x="93243" y="131763"/>
                  </a:lnTo>
                  <a:lnTo>
                    <a:pt x="112207" y="138113"/>
                  </a:lnTo>
                  <a:lnTo>
                    <a:pt x="131172" y="151607"/>
                  </a:lnTo>
                  <a:lnTo>
                    <a:pt x="145395" y="167482"/>
                  </a:lnTo>
                  <a:lnTo>
                    <a:pt x="157248" y="183357"/>
                  </a:lnTo>
                  <a:lnTo>
                    <a:pt x="166730" y="200819"/>
                  </a:lnTo>
                  <a:lnTo>
                    <a:pt x="172262" y="214314"/>
                  </a:lnTo>
                  <a:lnTo>
                    <a:pt x="176213" y="225426"/>
                  </a:lnTo>
                  <a:lnTo>
                    <a:pt x="166730" y="221457"/>
                  </a:lnTo>
                  <a:lnTo>
                    <a:pt x="152507" y="215901"/>
                  </a:lnTo>
                  <a:lnTo>
                    <a:pt x="144605" y="213520"/>
                  </a:lnTo>
                  <a:lnTo>
                    <a:pt x="135913" y="209551"/>
                  </a:lnTo>
                  <a:lnTo>
                    <a:pt x="120109" y="202407"/>
                  </a:lnTo>
                  <a:lnTo>
                    <a:pt x="116158" y="200819"/>
                  </a:lnTo>
                  <a:lnTo>
                    <a:pt x="110627" y="198438"/>
                  </a:lnTo>
                  <a:lnTo>
                    <a:pt x="102725" y="196057"/>
                  </a:lnTo>
                  <a:lnTo>
                    <a:pt x="96403" y="192088"/>
                  </a:lnTo>
                  <a:lnTo>
                    <a:pt x="88501" y="187326"/>
                  </a:lnTo>
                  <a:lnTo>
                    <a:pt x="80599" y="183357"/>
                  </a:lnTo>
                  <a:lnTo>
                    <a:pt x="73488" y="180975"/>
                  </a:lnTo>
                  <a:lnTo>
                    <a:pt x="67166" y="177007"/>
                  </a:lnTo>
                  <a:lnTo>
                    <a:pt x="60054" y="174625"/>
                  </a:lnTo>
                  <a:lnTo>
                    <a:pt x="54523" y="170657"/>
                  </a:lnTo>
                  <a:lnTo>
                    <a:pt x="49782" y="167482"/>
                  </a:lnTo>
                  <a:lnTo>
                    <a:pt x="45831" y="165100"/>
                  </a:lnTo>
                  <a:lnTo>
                    <a:pt x="41880" y="163513"/>
                  </a:lnTo>
                  <a:lnTo>
                    <a:pt x="45831" y="165894"/>
                  </a:lnTo>
                  <a:lnTo>
                    <a:pt x="49782" y="169069"/>
                  </a:lnTo>
                  <a:lnTo>
                    <a:pt x="53733" y="173038"/>
                  </a:lnTo>
                  <a:lnTo>
                    <a:pt x="60054" y="175419"/>
                  </a:lnTo>
                  <a:lnTo>
                    <a:pt x="65586" y="179388"/>
                  </a:lnTo>
                  <a:lnTo>
                    <a:pt x="71907" y="183357"/>
                  </a:lnTo>
                  <a:lnTo>
                    <a:pt x="79019" y="187326"/>
                  </a:lnTo>
                  <a:lnTo>
                    <a:pt x="85341" y="192088"/>
                  </a:lnTo>
                  <a:lnTo>
                    <a:pt x="93243" y="196057"/>
                  </a:lnTo>
                  <a:lnTo>
                    <a:pt x="100354" y="200819"/>
                  </a:lnTo>
                  <a:lnTo>
                    <a:pt x="108256" y="204788"/>
                  </a:lnTo>
                  <a:lnTo>
                    <a:pt x="112207" y="206376"/>
                  </a:lnTo>
                  <a:lnTo>
                    <a:pt x="116158" y="209551"/>
                  </a:lnTo>
                  <a:lnTo>
                    <a:pt x="131962" y="217489"/>
                  </a:lnTo>
                  <a:lnTo>
                    <a:pt x="140654" y="221457"/>
                  </a:lnTo>
                  <a:lnTo>
                    <a:pt x="148556" y="225426"/>
                  </a:lnTo>
                  <a:lnTo>
                    <a:pt x="162779" y="231776"/>
                  </a:lnTo>
                  <a:lnTo>
                    <a:pt x="165940" y="233364"/>
                  </a:lnTo>
                  <a:lnTo>
                    <a:pt x="150927" y="237332"/>
                  </a:lnTo>
                  <a:lnTo>
                    <a:pt x="131962" y="239714"/>
                  </a:lnTo>
                  <a:lnTo>
                    <a:pt x="110627" y="241301"/>
                  </a:lnTo>
                  <a:lnTo>
                    <a:pt x="88501" y="238920"/>
                  </a:lnTo>
                  <a:lnTo>
                    <a:pt x="65586" y="230982"/>
                  </a:lnTo>
                  <a:lnTo>
                    <a:pt x="46621" y="217489"/>
                  </a:lnTo>
                  <a:lnTo>
                    <a:pt x="32398" y="200819"/>
                  </a:lnTo>
                  <a:lnTo>
                    <a:pt x="20545" y="184944"/>
                  </a:lnTo>
                  <a:lnTo>
                    <a:pt x="11062" y="167482"/>
                  </a:lnTo>
                  <a:lnTo>
                    <a:pt x="5531" y="153988"/>
                  </a:lnTo>
                  <a:lnTo>
                    <a:pt x="1580" y="143669"/>
                  </a:lnTo>
                  <a:lnTo>
                    <a:pt x="0" y="139700"/>
                  </a:lnTo>
                  <a:lnTo>
                    <a:pt x="3161" y="139700"/>
                  </a:lnTo>
                  <a:lnTo>
                    <a:pt x="11062" y="136525"/>
                  </a:lnTo>
                  <a:lnTo>
                    <a:pt x="22915" y="132557"/>
                  </a:lnTo>
                  <a:lnTo>
                    <a:pt x="37139" y="130175"/>
                  </a:lnTo>
                  <a:close/>
                  <a:moveTo>
                    <a:pt x="191688" y="0"/>
                  </a:moveTo>
                  <a:lnTo>
                    <a:pt x="194052" y="2381"/>
                  </a:lnTo>
                  <a:lnTo>
                    <a:pt x="200357" y="7937"/>
                  </a:lnTo>
                  <a:lnTo>
                    <a:pt x="209025" y="19050"/>
                  </a:lnTo>
                  <a:lnTo>
                    <a:pt x="219270" y="30956"/>
                  </a:lnTo>
                  <a:lnTo>
                    <a:pt x="228726" y="46831"/>
                  </a:lnTo>
                  <a:lnTo>
                    <a:pt x="238183" y="64294"/>
                  </a:lnTo>
                  <a:lnTo>
                    <a:pt x="243699" y="84137"/>
                  </a:lnTo>
                  <a:lnTo>
                    <a:pt x="246063" y="105569"/>
                  </a:lnTo>
                  <a:lnTo>
                    <a:pt x="243699" y="130175"/>
                  </a:lnTo>
                  <a:lnTo>
                    <a:pt x="235031" y="153194"/>
                  </a:lnTo>
                  <a:lnTo>
                    <a:pt x="224786" y="171450"/>
                  </a:lnTo>
                  <a:lnTo>
                    <a:pt x="212965" y="188912"/>
                  </a:lnTo>
                  <a:lnTo>
                    <a:pt x="203509" y="200819"/>
                  </a:lnTo>
                  <a:lnTo>
                    <a:pt x="195628" y="209550"/>
                  </a:lnTo>
                  <a:lnTo>
                    <a:pt x="194052" y="198437"/>
                  </a:lnTo>
                  <a:lnTo>
                    <a:pt x="191688" y="182562"/>
                  </a:lnTo>
                  <a:lnTo>
                    <a:pt x="191688" y="173037"/>
                  </a:lnTo>
                  <a:lnTo>
                    <a:pt x="190112" y="163512"/>
                  </a:lnTo>
                  <a:lnTo>
                    <a:pt x="188536" y="144462"/>
                  </a:lnTo>
                  <a:lnTo>
                    <a:pt x="188536" y="139700"/>
                  </a:lnTo>
                  <a:lnTo>
                    <a:pt x="188536" y="135731"/>
                  </a:lnTo>
                  <a:lnTo>
                    <a:pt x="188536" y="124619"/>
                  </a:lnTo>
                  <a:lnTo>
                    <a:pt x="188536" y="116681"/>
                  </a:lnTo>
                  <a:lnTo>
                    <a:pt x="187748" y="107156"/>
                  </a:lnTo>
                  <a:lnTo>
                    <a:pt x="187748" y="97631"/>
                  </a:lnTo>
                  <a:lnTo>
                    <a:pt x="187748" y="89694"/>
                  </a:lnTo>
                  <a:lnTo>
                    <a:pt x="188536" y="81756"/>
                  </a:lnTo>
                  <a:lnTo>
                    <a:pt x="188536" y="73819"/>
                  </a:lnTo>
                  <a:lnTo>
                    <a:pt x="188536" y="66675"/>
                  </a:lnTo>
                  <a:lnTo>
                    <a:pt x="188536" y="60325"/>
                  </a:lnTo>
                  <a:lnTo>
                    <a:pt x="188536" y="54769"/>
                  </a:lnTo>
                  <a:lnTo>
                    <a:pt x="188536" y="50800"/>
                  </a:lnTo>
                  <a:lnTo>
                    <a:pt x="190112" y="45244"/>
                  </a:lnTo>
                  <a:lnTo>
                    <a:pt x="190112" y="42862"/>
                  </a:lnTo>
                  <a:lnTo>
                    <a:pt x="188536" y="45244"/>
                  </a:lnTo>
                  <a:lnTo>
                    <a:pt x="188536" y="50800"/>
                  </a:lnTo>
                  <a:lnTo>
                    <a:pt x="187748" y="54769"/>
                  </a:lnTo>
                  <a:lnTo>
                    <a:pt x="187748" y="60325"/>
                  </a:lnTo>
                  <a:lnTo>
                    <a:pt x="186172" y="66675"/>
                  </a:lnTo>
                  <a:lnTo>
                    <a:pt x="186172" y="73819"/>
                  </a:lnTo>
                  <a:lnTo>
                    <a:pt x="184596" y="81756"/>
                  </a:lnTo>
                  <a:lnTo>
                    <a:pt x="184596" y="89694"/>
                  </a:lnTo>
                  <a:lnTo>
                    <a:pt x="183808" y="97631"/>
                  </a:lnTo>
                  <a:lnTo>
                    <a:pt x="183808" y="107156"/>
                  </a:lnTo>
                  <a:lnTo>
                    <a:pt x="183808" y="115094"/>
                  </a:lnTo>
                  <a:lnTo>
                    <a:pt x="182232" y="124619"/>
                  </a:lnTo>
                  <a:lnTo>
                    <a:pt x="182232" y="135731"/>
                  </a:lnTo>
                  <a:lnTo>
                    <a:pt x="182232" y="139700"/>
                  </a:lnTo>
                  <a:lnTo>
                    <a:pt x="182232" y="144462"/>
                  </a:lnTo>
                  <a:lnTo>
                    <a:pt x="182232" y="163512"/>
                  </a:lnTo>
                  <a:lnTo>
                    <a:pt x="182232" y="173037"/>
                  </a:lnTo>
                  <a:lnTo>
                    <a:pt x="182232" y="182562"/>
                  </a:lnTo>
                  <a:lnTo>
                    <a:pt x="182232" y="192087"/>
                  </a:lnTo>
                  <a:lnTo>
                    <a:pt x="182232" y="200025"/>
                  </a:lnTo>
                  <a:lnTo>
                    <a:pt x="182232" y="202406"/>
                  </a:lnTo>
                  <a:lnTo>
                    <a:pt x="171199" y="190500"/>
                  </a:lnTo>
                  <a:lnTo>
                    <a:pt x="159378" y="174625"/>
                  </a:lnTo>
                  <a:lnTo>
                    <a:pt x="149133" y="153987"/>
                  </a:lnTo>
                  <a:lnTo>
                    <a:pt x="141253" y="131762"/>
                  </a:lnTo>
                  <a:lnTo>
                    <a:pt x="136525" y="105569"/>
                  </a:lnTo>
                  <a:lnTo>
                    <a:pt x="139677" y="84137"/>
                  </a:lnTo>
                  <a:lnTo>
                    <a:pt x="145981" y="64294"/>
                  </a:lnTo>
                  <a:lnTo>
                    <a:pt x="153862" y="46831"/>
                  </a:lnTo>
                  <a:lnTo>
                    <a:pt x="164894" y="30956"/>
                  </a:lnTo>
                  <a:lnTo>
                    <a:pt x="174351" y="19050"/>
                  </a:lnTo>
                  <a:lnTo>
                    <a:pt x="183808" y="7937"/>
                  </a:lnTo>
                  <a:lnTo>
                    <a:pt x="188536" y="238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p>
              <a:endParaRPr lang="zh-CN" altLang="en-US"/>
            </a:p>
          </p:txBody>
        </p:sp>
        <p:sp>
          <p:nvSpPr>
            <p:cNvPr id="2433" name="任意多边形 2432"/>
            <p:cNvSpPr/>
            <p:nvPr/>
          </p:nvSpPr>
          <p:spPr bwMode="auto">
            <a:xfrm>
              <a:off x="7632701" y="2874963"/>
              <a:ext cx="366713" cy="301625"/>
            </a:xfrm>
            <a:custGeom>
              <a:avLst/>
              <a:gdLst>
                <a:gd name="connsiteX0" fmla="*/ 79375 w 366713"/>
                <a:gd name="connsiteY0" fmla="*/ 201612 h 301625"/>
                <a:gd name="connsiteX1" fmla="*/ 79375 w 366713"/>
                <a:gd name="connsiteY1" fmla="*/ 301625 h 301625"/>
                <a:gd name="connsiteX2" fmla="*/ 14287 w 366713"/>
                <a:gd name="connsiteY2" fmla="*/ 301625 h 301625"/>
                <a:gd name="connsiteX3" fmla="*/ 14287 w 366713"/>
                <a:gd name="connsiteY3" fmla="*/ 250418 h 301625"/>
                <a:gd name="connsiteX4" fmla="*/ 131743 w 366713"/>
                <a:gd name="connsiteY4" fmla="*/ 163512 h 301625"/>
                <a:gd name="connsiteX5" fmla="*/ 161925 w 366713"/>
                <a:gd name="connsiteY5" fmla="*/ 182562 h 301625"/>
                <a:gd name="connsiteX6" fmla="*/ 161925 w 366713"/>
                <a:gd name="connsiteY6" fmla="*/ 301625 h 301625"/>
                <a:gd name="connsiteX7" fmla="*/ 100012 w 366713"/>
                <a:gd name="connsiteY7" fmla="*/ 301625 h 301625"/>
                <a:gd name="connsiteX8" fmla="*/ 100012 w 366713"/>
                <a:gd name="connsiteY8" fmla="*/ 187325 h 301625"/>
                <a:gd name="connsiteX9" fmla="*/ 246062 w 366713"/>
                <a:gd name="connsiteY9" fmla="*/ 139700 h 301625"/>
                <a:gd name="connsiteX10" fmla="*/ 246062 w 366713"/>
                <a:gd name="connsiteY10" fmla="*/ 301625 h 301625"/>
                <a:gd name="connsiteX11" fmla="*/ 182562 w 366713"/>
                <a:gd name="connsiteY11" fmla="*/ 301625 h 301625"/>
                <a:gd name="connsiteX12" fmla="*/ 182562 w 366713"/>
                <a:gd name="connsiteY12" fmla="*/ 192346 h 301625"/>
                <a:gd name="connsiteX13" fmla="*/ 184130 w 366713"/>
                <a:gd name="connsiteY13" fmla="*/ 193941 h 301625"/>
                <a:gd name="connsiteX14" fmla="*/ 330200 w 366713"/>
                <a:gd name="connsiteY14" fmla="*/ 69850 h 301625"/>
                <a:gd name="connsiteX15" fmla="*/ 330200 w 366713"/>
                <a:gd name="connsiteY15" fmla="*/ 301625 h 301625"/>
                <a:gd name="connsiteX16" fmla="*/ 265112 w 366713"/>
                <a:gd name="connsiteY16" fmla="*/ 301625 h 301625"/>
                <a:gd name="connsiteX17" fmla="*/ 265112 w 366713"/>
                <a:gd name="connsiteY17" fmla="*/ 124011 h 301625"/>
                <a:gd name="connsiteX18" fmla="*/ 279211 w 366713"/>
                <a:gd name="connsiteY18" fmla="*/ 0 h 301625"/>
                <a:gd name="connsiteX19" fmla="*/ 366713 w 366713"/>
                <a:gd name="connsiteY19" fmla="*/ 3996 h 301625"/>
                <a:gd name="connsiteX20" fmla="*/ 356372 w 366713"/>
                <a:gd name="connsiteY20" fmla="*/ 90312 h 301625"/>
                <a:gd name="connsiteX21" fmla="*/ 333303 w 366713"/>
                <a:gd name="connsiteY21" fmla="*/ 88714 h 301625"/>
                <a:gd name="connsiteX22" fmla="*/ 338872 w 366713"/>
                <a:gd name="connsiteY22" fmla="*/ 43158 h 301625"/>
                <a:gd name="connsiteX23" fmla="*/ 184550 w 366713"/>
                <a:gd name="connsiteY23" fmla="*/ 174231 h 301625"/>
                <a:gd name="connsiteX24" fmla="*/ 132049 w 366713"/>
                <a:gd name="connsiteY24" fmla="*/ 143860 h 301625"/>
                <a:gd name="connsiteX25" fmla="*/ 15114 w 366713"/>
                <a:gd name="connsiteY25" fmla="*/ 231775 h 301625"/>
                <a:gd name="connsiteX26" fmla="*/ 0 w 366713"/>
                <a:gd name="connsiteY26" fmla="*/ 213393 h 301625"/>
                <a:gd name="connsiteX27" fmla="*/ 130458 w 366713"/>
                <a:gd name="connsiteY27" fmla="*/ 114289 h 301625"/>
                <a:gd name="connsiteX28" fmla="*/ 181368 w 366713"/>
                <a:gd name="connsiteY28" fmla="*/ 143860 h 301625"/>
                <a:gd name="connsiteX29" fmla="*/ 322167 w 366713"/>
                <a:gd name="connsiteY29" fmla="*/ 25575 h 301625"/>
                <a:gd name="connsiteX30" fmla="*/ 278416 w 366713"/>
                <a:gd name="connsiteY30" fmla="*/ 22378 h 30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6713" h="301625">
                  <a:moveTo>
                    <a:pt x="79375" y="201612"/>
                  </a:moveTo>
                  <a:lnTo>
                    <a:pt x="79375" y="301625"/>
                  </a:lnTo>
                  <a:lnTo>
                    <a:pt x="14287" y="301625"/>
                  </a:lnTo>
                  <a:lnTo>
                    <a:pt x="14287" y="250418"/>
                  </a:lnTo>
                  <a:close/>
                  <a:moveTo>
                    <a:pt x="131743" y="163512"/>
                  </a:moveTo>
                  <a:lnTo>
                    <a:pt x="161925" y="182562"/>
                  </a:lnTo>
                  <a:lnTo>
                    <a:pt x="161925" y="301625"/>
                  </a:lnTo>
                  <a:lnTo>
                    <a:pt x="100012" y="301625"/>
                  </a:lnTo>
                  <a:lnTo>
                    <a:pt x="100012" y="187325"/>
                  </a:lnTo>
                  <a:close/>
                  <a:moveTo>
                    <a:pt x="246062" y="139700"/>
                  </a:moveTo>
                  <a:lnTo>
                    <a:pt x="246062" y="301625"/>
                  </a:lnTo>
                  <a:lnTo>
                    <a:pt x="182562" y="301625"/>
                  </a:lnTo>
                  <a:lnTo>
                    <a:pt x="182562" y="192346"/>
                  </a:lnTo>
                  <a:lnTo>
                    <a:pt x="184130" y="193941"/>
                  </a:lnTo>
                  <a:close/>
                  <a:moveTo>
                    <a:pt x="330200" y="69850"/>
                  </a:moveTo>
                  <a:lnTo>
                    <a:pt x="330200" y="301625"/>
                  </a:lnTo>
                  <a:lnTo>
                    <a:pt x="265112" y="301625"/>
                  </a:lnTo>
                  <a:lnTo>
                    <a:pt x="265112" y="124011"/>
                  </a:lnTo>
                  <a:close/>
                  <a:moveTo>
                    <a:pt x="279211" y="0"/>
                  </a:moveTo>
                  <a:lnTo>
                    <a:pt x="366713" y="3996"/>
                  </a:lnTo>
                  <a:lnTo>
                    <a:pt x="356372" y="90312"/>
                  </a:lnTo>
                  <a:lnTo>
                    <a:pt x="333303" y="88714"/>
                  </a:lnTo>
                  <a:lnTo>
                    <a:pt x="338872" y="43158"/>
                  </a:lnTo>
                  <a:lnTo>
                    <a:pt x="184550" y="174231"/>
                  </a:lnTo>
                  <a:lnTo>
                    <a:pt x="132049" y="143860"/>
                  </a:lnTo>
                  <a:lnTo>
                    <a:pt x="15114" y="231775"/>
                  </a:lnTo>
                  <a:lnTo>
                    <a:pt x="0" y="213393"/>
                  </a:lnTo>
                  <a:lnTo>
                    <a:pt x="130458" y="114289"/>
                  </a:lnTo>
                  <a:lnTo>
                    <a:pt x="181368" y="143860"/>
                  </a:lnTo>
                  <a:lnTo>
                    <a:pt x="322167" y="25575"/>
                  </a:lnTo>
                  <a:lnTo>
                    <a:pt x="278416" y="2237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p>
              <a:endParaRPr lang="zh-CN" altLang="en-US"/>
            </a:p>
          </p:txBody>
        </p:sp>
      </p:grpSp>
      <p:sp>
        <p:nvSpPr>
          <p:cNvPr id="3" name="TextBox 23"/>
          <p:cNvSpPr txBox="1"/>
          <p:nvPr/>
        </p:nvSpPr>
        <p:spPr>
          <a:xfrm>
            <a:off x="740410" y="2058670"/>
            <a:ext cx="27616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迭代周期为2-4周，符合实际情况：时间跨度：7-8周，预计迭代一次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TextBox 24"/>
          <p:cNvSpPr txBox="1"/>
          <p:nvPr/>
        </p:nvSpPr>
        <p:spPr>
          <a:xfrm>
            <a:off x="1042477" y="1793186"/>
            <a:ext cx="1808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一、符合迭代周期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TextBox 23"/>
          <p:cNvSpPr txBox="1"/>
          <p:nvPr/>
        </p:nvSpPr>
        <p:spPr>
          <a:xfrm>
            <a:off x="1042476" y="4661536"/>
            <a:ext cx="2459232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无需严格的工程方法，符合学生开发经验少的客观情况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TextBox 24"/>
          <p:cNvSpPr txBox="1"/>
          <p:nvPr/>
        </p:nvSpPr>
        <p:spPr>
          <a:xfrm>
            <a:off x="1042477" y="4396070"/>
            <a:ext cx="1808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三、符合客观情况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0" name="TextBox 23"/>
          <p:cNvSpPr txBox="1"/>
          <p:nvPr/>
        </p:nvSpPr>
        <p:spPr>
          <a:xfrm>
            <a:off x="8452265" y="3451686"/>
            <a:ext cx="2459232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并行开发，相对忽视各模块优先级差异：数据库搭建、web前端、web后端基本可以并行编写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1" name="TextBox 24"/>
          <p:cNvSpPr txBox="1"/>
          <p:nvPr/>
        </p:nvSpPr>
        <p:spPr>
          <a:xfrm>
            <a:off x="8452266" y="3186220"/>
            <a:ext cx="1808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二、适合并行开发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0242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过程模型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43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2" name="文本框 23"/>
          <p:cNvSpPr txBox="1">
            <a:spLocks noChangeArrowheads="1"/>
          </p:cNvSpPr>
          <p:nvPr/>
        </p:nvSpPr>
        <p:spPr bwMode="auto">
          <a:xfrm>
            <a:off x="4855845" y="885190"/>
            <a:ext cx="238252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2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Scrum</a:t>
            </a:r>
            <a:r>
              <a:rPr lang="zh-CN" altLang="en-US" sz="32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  <a:endParaRPr lang="zh-CN" altLang="en-US" sz="32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50"/>
                                        <p:tgtEl>
                                          <p:spTgt spid="4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4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50"/>
                                        <p:tgtEl>
                                          <p:spTgt spid="4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4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250"/>
                                        <p:tgtEl>
                                          <p:spTgt spid="4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4" grpId="0" bldLvl="0" animBg="1"/>
      <p:bldP spid="4145" grpId="0" bldLvl="0" animBg="1"/>
      <p:bldP spid="4146" grpId="0" bldLvl="0" animBg="1"/>
      <p:bldP spid="4147" grpId="0" bldLvl="0" animBg="1"/>
      <p:bldP spid="4148" grpId="0" bldLvl="0" animBg="1"/>
      <p:bldP spid="4149" grpId="0" bldLvl="0" animBg="1"/>
      <p:bldP spid="3" grpId="0"/>
      <p:bldP spid="4" grpId="0"/>
      <p:bldP spid="18" grpId="0"/>
      <p:bldP spid="19" grpId="0"/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36" name="组合 17"/>
          <p:cNvGrpSpPr/>
          <p:nvPr/>
        </p:nvGrpSpPr>
        <p:grpSpPr bwMode="auto">
          <a:xfrm rot="0">
            <a:off x="5226685" y="2244725"/>
            <a:ext cx="6233795" cy="1772176"/>
            <a:chOff x="271020" y="2420002"/>
            <a:chExt cx="6234569" cy="1771296"/>
          </a:xfrm>
        </p:grpSpPr>
        <p:sp>
          <p:nvSpPr>
            <p:cNvPr id="5138" name="文本框 18"/>
            <p:cNvSpPr txBox="1">
              <a:spLocks noChangeArrowheads="1"/>
            </p:cNvSpPr>
            <p:nvPr/>
          </p:nvSpPr>
          <p:spPr bwMode="auto">
            <a:xfrm>
              <a:off x="297950" y="2420002"/>
              <a:ext cx="4115955" cy="10142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>
                  <a:solidFill>
                    <a:srgbClr val="2DCC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04</a:t>
              </a:r>
              <a:endParaRPr lang="zh-CN" altLang="en-US" sz="60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9" name="文本框 19"/>
            <p:cNvSpPr txBox="1">
              <a:spLocks noChangeArrowheads="1"/>
            </p:cNvSpPr>
            <p:nvPr/>
          </p:nvSpPr>
          <p:spPr bwMode="auto">
            <a:xfrm>
              <a:off x="271020" y="3269736"/>
              <a:ext cx="6234569" cy="921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人员分工</a:t>
              </a:r>
              <a:endParaRPr lang="zh-CN" altLang="en-US" sz="54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人员分工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555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23556" name="组合 5"/>
          <p:cNvGrpSpPr/>
          <p:nvPr/>
        </p:nvGrpSpPr>
        <p:grpSpPr bwMode="auto">
          <a:xfrm>
            <a:off x="5748020" y="1404938"/>
            <a:ext cx="2755900" cy="621658"/>
            <a:chOff x="7048400" y="1405263"/>
            <a:chExt cx="2756000" cy="621626"/>
          </a:xfrm>
        </p:grpSpPr>
        <p:sp>
          <p:nvSpPr>
            <p:cNvPr id="23574" name="TextBox 7"/>
            <p:cNvSpPr txBox="1">
              <a:spLocks noChangeArrowheads="1"/>
            </p:cNvSpPr>
            <p:nvPr/>
          </p:nvSpPr>
          <p:spPr bwMode="auto">
            <a:xfrm>
              <a:off x="7074430" y="1405263"/>
              <a:ext cx="2070810" cy="3371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/>
              <a:r>
                <a:rPr lang="zh-CN" altLang="en-US" sz="16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Web前端编写及优化</a:t>
              </a:r>
              <a:endParaRPr lang="zh-CN" altLang="en-US" sz="16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575" name="Rectangle 8"/>
            <p:cNvSpPr>
              <a:spLocks noChangeArrowheads="1"/>
            </p:cNvSpPr>
            <p:nvPr/>
          </p:nvSpPr>
          <p:spPr bwMode="auto">
            <a:xfrm>
              <a:off x="7048400" y="1720200"/>
              <a:ext cx="2756000" cy="306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sz="14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赵帅、李雪卉、郭晓娇</a:t>
              </a:r>
              <a:endPara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557" name="组合 8"/>
          <p:cNvGrpSpPr/>
          <p:nvPr/>
        </p:nvGrpSpPr>
        <p:grpSpPr bwMode="auto">
          <a:xfrm>
            <a:off x="507683" y="3370263"/>
            <a:ext cx="2755900" cy="621658"/>
            <a:chOff x="1807533" y="3369529"/>
            <a:chExt cx="2756000" cy="621626"/>
          </a:xfrm>
        </p:grpSpPr>
        <p:sp>
          <p:nvSpPr>
            <p:cNvPr id="23572" name="TextBox 9"/>
            <p:cNvSpPr txBox="1">
              <a:spLocks noChangeArrowheads="1"/>
            </p:cNvSpPr>
            <p:nvPr/>
          </p:nvSpPr>
          <p:spPr bwMode="auto">
            <a:xfrm>
              <a:off x="2334279" y="3369529"/>
              <a:ext cx="2214960" cy="3371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zh-CN" altLang="en-US" sz="16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数据库搭建及数据产生</a:t>
              </a:r>
              <a:endParaRPr lang="zh-CN" altLang="en-US" sz="16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573" name="Rectangle 10"/>
            <p:cNvSpPr>
              <a:spLocks noChangeArrowheads="1"/>
            </p:cNvSpPr>
            <p:nvPr/>
          </p:nvSpPr>
          <p:spPr bwMode="auto">
            <a:xfrm>
              <a:off x="1807533" y="3684466"/>
              <a:ext cx="2756000" cy="306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r" eaLnBrk="1" hangingPunct="1"/>
              <a:r>
                <a:rPr lang="zh-CN" altLang="en-US" sz="14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赵帅、宗子潇、李康维</a:t>
              </a:r>
              <a:endPara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558" name="组合 11"/>
          <p:cNvGrpSpPr/>
          <p:nvPr/>
        </p:nvGrpSpPr>
        <p:grpSpPr bwMode="auto">
          <a:xfrm>
            <a:off x="6687820" y="2971800"/>
            <a:ext cx="2755900" cy="621658"/>
            <a:chOff x="7988200" y="2971595"/>
            <a:chExt cx="2756000" cy="621626"/>
          </a:xfrm>
        </p:grpSpPr>
        <p:sp>
          <p:nvSpPr>
            <p:cNvPr id="23570" name="TextBox 11"/>
            <p:cNvSpPr txBox="1">
              <a:spLocks noChangeArrowheads="1"/>
            </p:cNvSpPr>
            <p:nvPr/>
          </p:nvSpPr>
          <p:spPr bwMode="auto">
            <a:xfrm>
              <a:off x="8014230" y="2971595"/>
              <a:ext cx="2070810" cy="3371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/>
              <a:r>
                <a:rPr lang="zh-CN" altLang="en-US" sz="16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Web后端编写及调试</a:t>
              </a:r>
              <a:endParaRPr lang="zh-CN" altLang="en-US" sz="16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571" name="Rectangle 12"/>
            <p:cNvSpPr>
              <a:spLocks noChangeArrowheads="1"/>
            </p:cNvSpPr>
            <p:nvPr/>
          </p:nvSpPr>
          <p:spPr bwMode="auto">
            <a:xfrm>
              <a:off x="7988200" y="3286532"/>
              <a:ext cx="2756000" cy="306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sz="14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赵帅</a:t>
              </a:r>
              <a:endPara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559" name="组合 14"/>
          <p:cNvGrpSpPr/>
          <p:nvPr/>
        </p:nvGrpSpPr>
        <p:grpSpPr bwMode="auto">
          <a:xfrm>
            <a:off x="1226820" y="4884738"/>
            <a:ext cx="2755900" cy="621658"/>
            <a:chOff x="2527200" y="4885062"/>
            <a:chExt cx="2756000" cy="621626"/>
          </a:xfrm>
        </p:grpSpPr>
        <p:sp>
          <p:nvSpPr>
            <p:cNvPr id="23568" name="TextBox 13"/>
            <p:cNvSpPr txBox="1">
              <a:spLocks noChangeArrowheads="1"/>
            </p:cNvSpPr>
            <p:nvPr/>
          </p:nvSpPr>
          <p:spPr bwMode="auto">
            <a:xfrm>
              <a:off x="4069982" y="4885062"/>
              <a:ext cx="1198924" cy="3371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zh-CN" altLang="en-US" sz="16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服务器配置</a:t>
              </a:r>
              <a:endParaRPr lang="zh-CN" altLang="en-US" sz="16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569" name="Rectangle 14"/>
            <p:cNvSpPr>
              <a:spLocks noChangeArrowheads="1"/>
            </p:cNvSpPr>
            <p:nvPr/>
          </p:nvSpPr>
          <p:spPr bwMode="auto">
            <a:xfrm>
              <a:off x="2527200" y="5199999"/>
              <a:ext cx="2756000" cy="306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r" eaLnBrk="1" hangingPunct="1"/>
              <a:r>
                <a:rPr lang="zh-CN" altLang="en-US" sz="14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赵帅</a:t>
              </a:r>
              <a:endPara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560" name="Freeform 3"/>
          <p:cNvSpPr>
            <a:spLocks noEditPoints="1"/>
          </p:cNvSpPr>
          <p:nvPr/>
        </p:nvSpPr>
        <p:spPr bwMode="auto">
          <a:xfrm>
            <a:off x="4759008" y="2497138"/>
            <a:ext cx="1771650" cy="1768475"/>
          </a:xfrm>
          <a:custGeom>
            <a:avLst/>
            <a:gdLst>
              <a:gd name="T0" fmla="*/ 2147483647 w 360"/>
              <a:gd name="T1" fmla="*/ 2147483647 h 360"/>
              <a:gd name="T2" fmla="*/ 2147483647 w 360"/>
              <a:gd name="T3" fmla="*/ 2147483647 h 360"/>
              <a:gd name="T4" fmla="*/ 2147483647 w 360"/>
              <a:gd name="T5" fmla="*/ 2147483647 h 360"/>
              <a:gd name="T6" fmla="*/ 2147483647 w 360"/>
              <a:gd name="T7" fmla="*/ 2147483647 h 360"/>
              <a:gd name="T8" fmla="*/ 2147483647 w 360"/>
              <a:gd name="T9" fmla="*/ 2147483647 h 360"/>
              <a:gd name="T10" fmla="*/ 2147483647 w 360"/>
              <a:gd name="T11" fmla="*/ 2147483647 h 360"/>
              <a:gd name="T12" fmla="*/ 2147483647 w 360"/>
              <a:gd name="T13" fmla="*/ 2147483647 h 360"/>
              <a:gd name="T14" fmla="*/ 2147483647 w 360"/>
              <a:gd name="T15" fmla="*/ 2147483647 h 360"/>
              <a:gd name="T16" fmla="*/ 2147483647 w 360"/>
              <a:gd name="T17" fmla="*/ 2147483647 h 360"/>
              <a:gd name="T18" fmla="*/ 2147483647 w 360"/>
              <a:gd name="T19" fmla="*/ 2147483647 h 360"/>
              <a:gd name="T20" fmla="*/ 2147483647 w 360"/>
              <a:gd name="T21" fmla="*/ 2147483647 h 360"/>
              <a:gd name="T22" fmla="*/ 2147483647 w 360"/>
              <a:gd name="T23" fmla="*/ 2147483647 h 360"/>
              <a:gd name="T24" fmla="*/ 2147483647 w 360"/>
              <a:gd name="T25" fmla="*/ 2147483647 h 360"/>
              <a:gd name="T26" fmla="*/ 2147483647 w 360"/>
              <a:gd name="T27" fmla="*/ 2147483647 h 360"/>
              <a:gd name="T28" fmla="*/ 2147483647 w 360"/>
              <a:gd name="T29" fmla="*/ 2147483647 h 360"/>
              <a:gd name="T30" fmla="*/ 2147483647 w 360"/>
              <a:gd name="T31" fmla="*/ 2147483647 h 360"/>
              <a:gd name="T32" fmla="*/ 2147483647 w 360"/>
              <a:gd name="T33" fmla="*/ 2147483647 h 360"/>
              <a:gd name="T34" fmla="*/ 2147483647 w 360"/>
              <a:gd name="T35" fmla="*/ 2147483647 h 360"/>
              <a:gd name="T36" fmla="*/ 2147483647 w 360"/>
              <a:gd name="T37" fmla="*/ 2147483647 h 360"/>
              <a:gd name="T38" fmla="*/ 2147483647 w 360"/>
              <a:gd name="T39" fmla="*/ 2147483647 h 360"/>
              <a:gd name="T40" fmla="*/ 2147483647 w 360"/>
              <a:gd name="T41" fmla="*/ 2147483647 h 360"/>
              <a:gd name="T42" fmla="*/ 2147483647 w 360"/>
              <a:gd name="T43" fmla="*/ 2147483647 h 360"/>
              <a:gd name="T44" fmla="*/ 2147483647 w 360"/>
              <a:gd name="T45" fmla="*/ 2147483647 h 360"/>
              <a:gd name="T46" fmla="*/ 2147483647 w 360"/>
              <a:gd name="T47" fmla="*/ 2147483647 h 360"/>
              <a:gd name="T48" fmla="*/ 2147483647 w 360"/>
              <a:gd name="T49" fmla="*/ 2147483647 h 360"/>
              <a:gd name="T50" fmla="*/ 2147483647 w 360"/>
              <a:gd name="T51" fmla="*/ 2147483647 h 360"/>
              <a:gd name="T52" fmla="*/ 2147483647 w 360"/>
              <a:gd name="T53" fmla="*/ 2147483647 h 360"/>
              <a:gd name="T54" fmla="*/ 2147483647 w 360"/>
              <a:gd name="T55" fmla="*/ 2147483647 h 360"/>
              <a:gd name="T56" fmla="*/ 2147483647 w 360"/>
              <a:gd name="T57" fmla="*/ 2147483647 h 360"/>
              <a:gd name="T58" fmla="*/ 2147483647 w 360"/>
              <a:gd name="T59" fmla="*/ 2147483647 h 360"/>
              <a:gd name="T60" fmla="*/ 2147483647 w 360"/>
              <a:gd name="T61" fmla="*/ 2147483647 h 360"/>
              <a:gd name="T62" fmla="*/ 2147483647 w 360"/>
              <a:gd name="T63" fmla="*/ 2147483647 h 360"/>
              <a:gd name="T64" fmla="*/ 2147483647 w 360"/>
              <a:gd name="T65" fmla="*/ 2147483647 h 360"/>
              <a:gd name="T66" fmla="*/ 2147483647 w 360"/>
              <a:gd name="T67" fmla="*/ 2147483647 h 360"/>
              <a:gd name="T68" fmla="*/ 2147483647 w 360"/>
              <a:gd name="T69" fmla="*/ 2147483647 h 360"/>
              <a:gd name="T70" fmla="*/ 2147483647 w 360"/>
              <a:gd name="T71" fmla="*/ 2147483647 h 360"/>
              <a:gd name="T72" fmla="*/ 2147483647 w 360"/>
              <a:gd name="T73" fmla="*/ 2147483647 h 360"/>
              <a:gd name="T74" fmla="*/ 2147483647 w 360"/>
              <a:gd name="T75" fmla="*/ 2147483647 h 360"/>
              <a:gd name="T76" fmla="*/ 2147483647 w 360"/>
              <a:gd name="T77" fmla="*/ 2147483647 h 360"/>
              <a:gd name="T78" fmla="*/ 2147483647 w 360"/>
              <a:gd name="T79" fmla="*/ 2147483647 h 360"/>
              <a:gd name="T80" fmla="*/ 2147483647 w 360"/>
              <a:gd name="T81" fmla="*/ 2147483647 h 360"/>
              <a:gd name="T82" fmla="*/ 2147483647 w 360"/>
              <a:gd name="T83" fmla="*/ 2147483647 h 360"/>
              <a:gd name="T84" fmla="*/ 2147483647 w 360"/>
              <a:gd name="T85" fmla="*/ 2147483647 h 360"/>
              <a:gd name="T86" fmla="*/ 2147483647 w 360"/>
              <a:gd name="T87" fmla="*/ 2147483647 h 360"/>
              <a:gd name="T88" fmla="*/ 2147483647 w 360"/>
              <a:gd name="T89" fmla="*/ 2147483647 h 360"/>
              <a:gd name="T90" fmla="*/ 2147483647 w 360"/>
              <a:gd name="T91" fmla="*/ 2147483647 h 360"/>
              <a:gd name="T92" fmla="*/ 2147483647 w 360"/>
              <a:gd name="T93" fmla="*/ 2147483647 h 360"/>
              <a:gd name="T94" fmla="*/ 2147483647 w 360"/>
              <a:gd name="T95" fmla="*/ 2147483647 h 360"/>
              <a:gd name="T96" fmla="*/ 2147483647 w 360"/>
              <a:gd name="T97" fmla="*/ 2147483647 h 360"/>
              <a:gd name="T98" fmla="*/ 2147483647 w 360"/>
              <a:gd name="T99" fmla="*/ 2147483647 h 360"/>
              <a:gd name="T100" fmla="*/ 2147483647 w 360"/>
              <a:gd name="T101" fmla="*/ 2147483647 h 360"/>
              <a:gd name="T102" fmla="*/ 2147483647 w 360"/>
              <a:gd name="T103" fmla="*/ 2147483647 h 360"/>
              <a:gd name="T104" fmla="*/ 2147483647 w 360"/>
              <a:gd name="T105" fmla="*/ 2147483647 h 360"/>
              <a:gd name="T106" fmla="*/ 2147483647 w 360"/>
              <a:gd name="T107" fmla="*/ 2147483647 h 360"/>
              <a:gd name="T108" fmla="*/ 2147483647 w 360"/>
              <a:gd name="T109" fmla="*/ 2147483647 h 360"/>
              <a:gd name="T110" fmla="*/ 2147483647 w 360"/>
              <a:gd name="T111" fmla="*/ 2147483647 h 360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360" h="360">
                <a:moveTo>
                  <a:pt x="0" y="190"/>
                </a:moveTo>
                <a:cubicBezTo>
                  <a:pt x="0" y="189"/>
                  <a:pt x="0" y="188"/>
                  <a:pt x="0" y="188"/>
                </a:cubicBezTo>
                <a:cubicBezTo>
                  <a:pt x="1" y="187"/>
                  <a:pt x="5" y="186"/>
                  <a:pt x="13" y="184"/>
                </a:cubicBezTo>
                <a:cubicBezTo>
                  <a:pt x="15" y="183"/>
                  <a:pt x="17" y="182"/>
                  <a:pt x="19" y="182"/>
                </a:cubicBezTo>
                <a:cubicBezTo>
                  <a:pt x="26" y="180"/>
                  <a:pt x="26" y="180"/>
                  <a:pt x="27" y="179"/>
                </a:cubicBezTo>
                <a:cubicBezTo>
                  <a:pt x="28" y="178"/>
                  <a:pt x="28" y="177"/>
                  <a:pt x="28" y="173"/>
                </a:cubicBezTo>
                <a:cubicBezTo>
                  <a:pt x="28" y="172"/>
                  <a:pt x="28" y="172"/>
                  <a:pt x="28" y="172"/>
                </a:cubicBezTo>
                <a:cubicBezTo>
                  <a:pt x="28" y="172"/>
                  <a:pt x="28" y="172"/>
                  <a:pt x="28" y="172"/>
                </a:cubicBezTo>
                <a:cubicBezTo>
                  <a:pt x="28" y="172"/>
                  <a:pt x="29" y="170"/>
                  <a:pt x="29" y="169"/>
                </a:cubicBezTo>
                <a:cubicBezTo>
                  <a:pt x="29" y="167"/>
                  <a:pt x="28" y="166"/>
                  <a:pt x="28" y="165"/>
                </a:cubicBezTo>
                <a:cubicBezTo>
                  <a:pt x="27" y="165"/>
                  <a:pt x="26" y="164"/>
                  <a:pt x="21" y="162"/>
                </a:cubicBezTo>
                <a:cubicBezTo>
                  <a:pt x="19" y="161"/>
                  <a:pt x="16" y="160"/>
                  <a:pt x="14" y="159"/>
                </a:cubicBezTo>
                <a:cubicBezTo>
                  <a:pt x="7" y="156"/>
                  <a:pt x="3" y="154"/>
                  <a:pt x="2" y="153"/>
                </a:cubicBezTo>
                <a:cubicBezTo>
                  <a:pt x="2" y="153"/>
                  <a:pt x="2" y="152"/>
                  <a:pt x="2" y="152"/>
                </a:cubicBezTo>
                <a:cubicBezTo>
                  <a:pt x="2" y="149"/>
                  <a:pt x="3" y="147"/>
                  <a:pt x="3" y="146"/>
                </a:cubicBezTo>
                <a:cubicBezTo>
                  <a:pt x="4" y="146"/>
                  <a:pt x="9" y="145"/>
                  <a:pt x="16" y="145"/>
                </a:cubicBezTo>
                <a:cubicBezTo>
                  <a:pt x="19" y="145"/>
                  <a:pt x="21" y="145"/>
                  <a:pt x="23" y="145"/>
                </a:cubicBezTo>
                <a:cubicBezTo>
                  <a:pt x="30" y="144"/>
                  <a:pt x="31" y="144"/>
                  <a:pt x="31" y="144"/>
                </a:cubicBezTo>
                <a:cubicBezTo>
                  <a:pt x="32" y="143"/>
                  <a:pt x="33" y="142"/>
                  <a:pt x="34" y="138"/>
                </a:cubicBezTo>
                <a:cubicBezTo>
                  <a:pt x="34" y="138"/>
                  <a:pt x="34" y="138"/>
                  <a:pt x="34" y="138"/>
                </a:cubicBezTo>
                <a:cubicBezTo>
                  <a:pt x="34" y="137"/>
                  <a:pt x="34" y="137"/>
                  <a:pt x="34" y="137"/>
                </a:cubicBezTo>
                <a:cubicBezTo>
                  <a:pt x="35" y="135"/>
                  <a:pt x="36" y="134"/>
                  <a:pt x="36" y="132"/>
                </a:cubicBezTo>
                <a:cubicBezTo>
                  <a:pt x="36" y="132"/>
                  <a:pt x="35" y="131"/>
                  <a:pt x="35" y="131"/>
                </a:cubicBezTo>
                <a:cubicBezTo>
                  <a:pt x="35" y="130"/>
                  <a:pt x="34" y="129"/>
                  <a:pt x="30" y="126"/>
                </a:cubicBezTo>
                <a:cubicBezTo>
                  <a:pt x="28" y="125"/>
                  <a:pt x="25" y="123"/>
                  <a:pt x="23" y="121"/>
                </a:cubicBezTo>
                <a:cubicBezTo>
                  <a:pt x="18" y="117"/>
                  <a:pt x="14" y="114"/>
                  <a:pt x="13" y="113"/>
                </a:cubicBezTo>
                <a:cubicBezTo>
                  <a:pt x="13" y="111"/>
                  <a:pt x="15" y="107"/>
                  <a:pt x="16" y="106"/>
                </a:cubicBezTo>
                <a:cubicBezTo>
                  <a:pt x="17" y="106"/>
                  <a:pt x="22" y="107"/>
                  <a:pt x="29" y="108"/>
                </a:cubicBezTo>
                <a:cubicBezTo>
                  <a:pt x="31" y="109"/>
                  <a:pt x="34" y="109"/>
                  <a:pt x="36" y="110"/>
                </a:cubicBezTo>
                <a:cubicBezTo>
                  <a:pt x="42" y="111"/>
                  <a:pt x="43" y="111"/>
                  <a:pt x="44" y="111"/>
                </a:cubicBezTo>
                <a:cubicBezTo>
                  <a:pt x="45" y="110"/>
                  <a:pt x="46" y="110"/>
                  <a:pt x="48" y="106"/>
                </a:cubicBezTo>
                <a:cubicBezTo>
                  <a:pt x="48" y="105"/>
                  <a:pt x="48" y="105"/>
                  <a:pt x="48" y="105"/>
                </a:cubicBezTo>
                <a:cubicBezTo>
                  <a:pt x="48" y="105"/>
                  <a:pt x="48" y="105"/>
                  <a:pt x="48" y="105"/>
                </a:cubicBezTo>
                <a:cubicBezTo>
                  <a:pt x="51" y="101"/>
                  <a:pt x="51" y="100"/>
                  <a:pt x="51" y="99"/>
                </a:cubicBezTo>
                <a:cubicBezTo>
                  <a:pt x="51" y="99"/>
                  <a:pt x="51" y="99"/>
                  <a:pt x="51" y="99"/>
                </a:cubicBezTo>
                <a:cubicBezTo>
                  <a:pt x="50" y="98"/>
                  <a:pt x="50" y="97"/>
                  <a:pt x="46" y="93"/>
                </a:cubicBezTo>
                <a:cubicBezTo>
                  <a:pt x="45" y="91"/>
                  <a:pt x="43" y="89"/>
                  <a:pt x="41" y="87"/>
                </a:cubicBezTo>
                <a:cubicBezTo>
                  <a:pt x="37" y="81"/>
                  <a:pt x="34" y="77"/>
                  <a:pt x="33" y="76"/>
                </a:cubicBezTo>
                <a:cubicBezTo>
                  <a:pt x="34" y="75"/>
                  <a:pt x="36" y="71"/>
                  <a:pt x="37" y="71"/>
                </a:cubicBezTo>
                <a:cubicBezTo>
                  <a:pt x="39" y="71"/>
                  <a:pt x="43" y="72"/>
                  <a:pt x="50" y="75"/>
                </a:cubicBezTo>
                <a:cubicBezTo>
                  <a:pt x="52" y="76"/>
                  <a:pt x="54" y="77"/>
                  <a:pt x="56" y="78"/>
                </a:cubicBezTo>
                <a:cubicBezTo>
                  <a:pt x="62" y="81"/>
                  <a:pt x="63" y="81"/>
                  <a:pt x="64" y="81"/>
                </a:cubicBezTo>
                <a:cubicBezTo>
                  <a:pt x="65" y="81"/>
                  <a:pt x="66" y="80"/>
                  <a:pt x="69" y="77"/>
                </a:cubicBezTo>
                <a:cubicBezTo>
                  <a:pt x="70" y="77"/>
                  <a:pt x="70" y="77"/>
                  <a:pt x="70" y="77"/>
                </a:cubicBezTo>
                <a:cubicBezTo>
                  <a:pt x="70" y="76"/>
                  <a:pt x="70" y="76"/>
                  <a:pt x="70" y="76"/>
                </a:cubicBezTo>
                <a:cubicBezTo>
                  <a:pt x="72" y="74"/>
                  <a:pt x="73" y="73"/>
                  <a:pt x="73" y="71"/>
                </a:cubicBezTo>
                <a:cubicBezTo>
                  <a:pt x="73" y="70"/>
                  <a:pt x="73" y="69"/>
                  <a:pt x="70" y="64"/>
                </a:cubicBezTo>
                <a:cubicBezTo>
                  <a:pt x="69" y="62"/>
                  <a:pt x="68" y="60"/>
                  <a:pt x="67" y="57"/>
                </a:cubicBezTo>
                <a:cubicBezTo>
                  <a:pt x="63" y="51"/>
                  <a:pt x="62" y="46"/>
                  <a:pt x="61" y="45"/>
                </a:cubicBezTo>
                <a:cubicBezTo>
                  <a:pt x="62" y="44"/>
                  <a:pt x="65" y="41"/>
                  <a:pt x="67" y="41"/>
                </a:cubicBezTo>
                <a:cubicBezTo>
                  <a:pt x="68" y="41"/>
                  <a:pt x="71" y="43"/>
                  <a:pt x="77" y="48"/>
                </a:cubicBezTo>
                <a:cubicBezTo>
                  <a:pt x="79" y="50"/>
                  <a:pt x="81" y="51"/>
                  <a:pt x="83" y="52"/>
                </a:cubicBezTo>
                <a:cubicBezTo>
                  <a:pt x="88" y="56"/>
                  <a:pt x="89" y="57"/>
                  <a:pt x="90" y="57"/>
                </a:cubicBezTo>
                <a:cubicBezTo>
                  <a:pt x="91" y="57"/>
                  <a:pt x="92" y="57"/>
                  <a:pt x="95" y="54"/>
                </a:cubicBezTo>
                <a:cubicBezTo>
                  <a:pt x="97" y="54"/>
                  <a:pt x="97" y="54"/>
                  <a:pt x="97" y="54"/>
                </a:cubicBezTo>
                <a:cubicBezTo>
                  <a:pt x="97" y="53"/>
                  <a:pt x="97" y="53"/>
                  <a:pt x="97" y="53"/>
                </a:cubicBezTo>
                <a:cubicBezTo>
                  <a:pt x="100" y="52"/>
                  <a:pt x="101" y="50"/>
                  <a:pt x="101" y="49"/>
                </a:cubicBezTo>
                <a:cubicBezTo>
                  <a:pt x="101" y="49"/>
                  <a:pt x="101" y="49"/>
                  <a:pt x="101" y="49"/>
                </a:cubicBezTo>
                <a:cubicBezTo>
                  <a:pt x="101" y="49"/>
                  <a:pt x="101" y="49"/>
                  <a:pt x="101" y="49"/>
                </a:cubicBezTo>
                <a:cubicBezTo>
                  <a:pt x="101" y="48"/>
                  <a:pt x="101" y="46"/>
                  <a:pt x="100" y="42"/>
                </a:cubicBezTo>
                <a:cubicBezTo>
                  <a:pt x="99" y="40"/>
                  <a:pt x="99" y="37"/>
                  <a:pt x="98" y="35"/>
                </a:cubicBezTo>
                <a:cubicBezTo>
                  <a:pt x="97" y="29"/>
                  <a:pt x="96" y="24"/>
                  <a:pt x="96" y="22"/>
                </a:cubicBezTo>
                <a:cubicBezTo>
                  <a:pt x="96" y="22"/>
                  <a:pt x="96" y="22"/>
                  <a:pt x="96" y="22"/>
                </a:cubicBezTo>
                <a:cubicBezTo>
                  <a:pt x="97" y="20"/>
                  <a:pt x="100" y="18"/>
                  <a:pt x="102" y="18"/>
                </a:cubicBezTo>
                <a:cubicBezTo>
                  <a:pt x="103" y="19"/>
                  <a:pt x="106" y="22"/>
                  <a:pt x="111" y="28"/>
                </a:cubicBezTo>
                <a:cubicBezTo>
                  <a:pt x="112" y="30"/>
                  <a:pt x="114" y="32"/>
                  <a:pt x="115" y="34"/>
                </a:cubicBezTo>
                <a:cubicBezTo>
                  <a:pt x="119" y="39"/>
                  <a:pt x="120" y="39"/>
                  <a:pt x="121" y="40"/>
                </a:cubicBezTo>
                <a:cubicBezTo>
                  <a:pt x="122" y="40"/>
                  <a:pt x="123" y="40"/>
                  <a:pt x="127" y="38"/>
                </a:cubicBezTo>
                <a:cubicBezTo>
                  <a:pt x="129" y="39"/>
                  <a:pt x="129" y="39"/>
                  <a:pt x="129" y="39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31" y="37"/>
                  <a:pt x="133" y="36"/>
                  <a:pt x="133" y="35"/>
                </a:cubicBezTo>
                <a:cubicBezTo>
                  <a:pt x="134" y="34"/>
                  <a:pt x="134" y="33"/>
                  <a:pt x="134" y="29"/>
                </a:cubicBezTo>
                <a:cubicBezTo>
                  <a:pt x="134" y="25"/>
                  <a:pt x="134" y="25"/>
                  <a:pt x="134" y="25"/>
                </a:cubicBezTo>
                <a:cubicBezTo>
                  <a:pt x="134" y="24"/>
                  <a:pt x="134" y="22"/>
                  <a:pt x="134" y="20"/>
                </a:cubicBezTo>
                <a:cubicBezTo>
                  <a:pt x="134" y="12"/>
                  <a:pt x="134" y="8"/>
                  <a:pt x="135" y="6"/>
                </a:cubicBezTo>
                <a:cubicBezTo>
                  <a:pt x="136" y="5"/>
                  <a:pt x="140" y="4"/>
                  <a:pt x="141" y="5"/>
                </a:cubicBezTo>
                <a:cubicBezTo>
                  <a:pt x="142" y="6"/>
                  <a:pt x="144" y="10"/>
                  <a:pt x="148" y="16"/>
                </a:cubicBezTo>
                <a:cubicBezTo>
                  <a:pt x="149" y="19"/>
                  <a:pt x="150" y="21"/>
                  <a:pt x="151" y="23"/>
                </a:cubicBezTo>
                <a:cubicBezTo>
                  <a:pt x="153" y="29"/>
                  <a:pt x="154" y="29"/>
                  <a:pt x="155" y="30"/>
                </a:cubicBezTo>
                <a:cubicBezTo>
                  <a:pt x="156" y="30"/>
                  <a:pt x="157" y="31"/>
                  <a:pt x="161" y="30"/>
                </a:cubicBezTo>
                <a:cubicBezTo>
                  <a:pt x="162" y="30"/>
                  <a:pt x="162" y="30"/>
                  <a:pt x="162" y="30"/>
                </a:cubicBezTo>
                <a:cubicBezTo>
                  <a:pt x="162" y="30"/>
                  <a:pt x="162" y="30"/>
                  <a:pt x="162" y="30"/>
                </a:cubicBezTo>
                <a:cubicBezTo>
                  <a:pt x="167" y="30"/>
                  <a:pt x="168" y="28"/>
                  <a:pt x="168" y="28"/>
                </a:cubicBezTo>
                <a:cubicBezTo>
                  <a:pt x="169" y="27"/>
                  <a:pt x="169" y="26"/>
                  <a:pt x="170" y="21"/>
                </a:cubicBezTo>
                <a:cubicBezTo>
                  <a:pt x="171" y="19"/>
                  <a:pt x="171" y="16"/>
                  <a:pt x="172" y="13"/>
                </a:cubicBezTo>
                <a:cubicBezTo>
                  <a:pt x="174" y="6"/>
                  <a:pt x="176" y="2"/>
                  <a:pt x="176" y="1"/>
                </a:cubicBezTo>
                <a:cubicBezTo>
                  <a:pt x="177" y="0"/>
                  <a:pt x="182" y="0"/>
                  <a:pt x="183" y="1"/>
                </a:cubicBezTo>
                <a:cubicBezTo>
                  <a:pt x="183" y="2"/>
                  <a:pt x="185" y="6"/>
                  <a:pt x="186" y="13"/>
                </a:cubicBezTo>
                <a:cubicBezTo>
                  <a:pt x="187" y="16"/>
                  <a:pt x="187" y="18"/>
                  <a:pt x="188" y="20"/>
                </a:cubicBezTo>
                <a:cubicBezTo>
                  <a:pt x="189" y="27"/>
                  <a:pt x="189" y="27"/>
                  <a:pt x="190" y="28"/>
                </a:cubicBezTo>
                <a:cubicBezTo>
                  <a:pt x="191" y="29"/>
                  <a:pt x="192" y="29"/>
                  <a:pt x="196" y="30"/>
                </a:cubicBezTo>
                <a:cubicBezTo>
                  <a:pt x="197" y="30"/>
                  <a:pt x="197" y="30"/>
                  <a:pt x="197" y="30"/>
                </a:cubicBezTo>
                <a:cubicBezTo>
                  <a:pt x="198" y="30"/>
                  <a:pt x="198" y="30"/>
                  <a:pt x="198" y="30"/>
                </a:cubicBezTo>
                <a:cubicBezTo>
                  <a:pt x="202" y="31"/>
                  <a:pt x="203" y="30"/>
                  <a:pt x="204" y="29"/>
                </a:cubicBezTo>
                <a:cubicBezTo>
                  <a:pt x="205" y="29"/>
                  <a:pt x="205" y="28"/>
                  <a:pt x="207" y="23"/>
                </a:cubicBezTo>
                <a:cubicBezTo>
                  <a:pt x="208" y="21"/>
                  <a:pt x="210" y="19"/>
                  <a:pt x="211" y="16"/>
                </a:cubicBezTo>
                <a:cubicBezTo>
                  <a:pt x="214" y="10"/>
                  <a:pt x="217" y="6"/>
                  <a:pt x="218" y="5"/>
                </a:cubicBezTo>
                <a:cubicBezTo>
                  <a:pt x="219" y="4"/>
                  <a:pt x="223" y="5"/>
                  <a:pt x="224" y="6"/>
                </a:cubicBezTo>
                <a:cubicBezTo>
                  <a:pt x="224" y="7"/>
                  <a:pt x="225" y="11"/>
                  <a:pt x="225" y="17"/>
                </a:cubicBezTo>
                <a:cubicBezTo>
                  <a:pt x="225" y="18"/>
                  <a:pt x="225" y="19"/>
                  <a:pt x="225" y="19"/>
                </a:cubicBezTo>
                <a:cubicBezTo>
                  <a:pt x="225" y="22"/>
                  <a:pt x="225" y="24"/>
                  <a:pt x="225" y="26"/>
                </a:cubicBezTo>
                <a:cubicBezTo>
                  <a:pt x="225" y="28"/>
                  <a:pt x="225" y="30"/>
                  <a:pt x="225" y="31"/>
                </a:cubicBezTo>
                <a:cubicBezTo>
                  <a:pt x="225" y="33"/>
                  <a:pt x="225" y="34"/>
                  <a:pt x="225" y="35"/>
                </a:cubicBezTo>
                <a:cubicBezTo>
                  <a:pt x="226" y="35"/>
                  <a:pt x="227" y="36"/>
                  <a:pt x="231" y="37"/>
                </a:cubicBezTo>
                <a:cubicBezTo>
                  <a:pt x="232" y="39"/>
                  <a:pt x="232" y="39"/>
                  <a:pt x="232" y="39"/>
                </a:cubicBezTo>
                <a:cubicBezTo>
                  <a:pt x="232" y="38"/>
                  <a:pt x="232" y="38"/>
                  <a:pt x="232" y="38"/>
                </a:cubicBezTo>
                <a:cubicBezTo>
                  <a:pt x="236" y="40"/>
                  <a:pt x="237" y="39"/>
                  <a:pt x="238" y="39"/>
                </a:cubicBezTo>
                <a:cubicBezTo>
                  <a:pt x="239" y="39"/>
                  <a:pt x="239" y="38"/>
                  <a:pt x="243" y="34"/>
                </a:cubicBezTo>
                <a:cubicBezTo>
                  <a:pt x="244" y="32"/>
                  <a:pt x="246" y="30"/>
                  <a:pt x="248" y="28"/>
                </a:cubicBezTo>
                <a:cubicBezTo>
                  <a:pt x="253" y="22"/>
                  <a:pt x="256" y="19"/>
                  <a:pt x="257" y="18"/>
                </a:cubicBezTo>
                <a:cubicBezTo>
                  <a:pt x="259" y="18"/>
                  <a:pt x="262" y="20"/>
                  <a:pt x="263" y="21"/>
                </a:cubicBezTo>
                <a:cubicBezTo>
                  <a:pt x="263" y="23"/>
                  <a:pt x="262" y="28"/>
                  <a:pt x="261" y="34"/>
                </a:cubicBezTo>
                <a:cubicBezTo>
                  <a:pt x="260" y="37"/>
                  <a:pt x="260" y="39"/>
                  <a:pt x="259" y="41"/>
                </a:cubicBezTo>
                <a:cubicBezTo>
                  <a:pt x="258" y="45"/>
                  <a:pt x="257" y="47"/>
                  <a:pt x="257" y="48"/>
                </a:cubicBezTo>
                <a:cubicBezTo>
                  <a:pt x="257" y="48"/>
                  <a:pt x="257" y="48"/>
                  <a:pt x="257" y="48"/>
                </a:cubicBezTo>
                <a:cubicBezTo>
                  <a:pt x="258" y="49"/>
                  <a:pt x="258" y="49"/>
                  <a:pt x="258" y="49"/>
                </a:cubicBezTo>
                <a:cubicBezTo>
                  <a:pt x="258" y="50"/>
                  <a:pt x="259" y="51"/>
                  <a:pt x="262" y="53"/>
                </a:cubicBezTo>
                <a:cubicBezTo>
                  <a:pt x="263" y="55"/>
                  <a:pt x="263" y="55"/>
                  <a:pt x="263" y="55"/>
                </a:cubicBezTo>
                <a:cubicBezTo>
                  <a:pt x="264" y="54"/>
                  <a:pt x="264" y="54"/>
                  <a:pt x="264" y="54"/>
                </a:cubicBezTo>
                <a:cubicBezTo>
                  <a:pt x="267" y="56"/>
                  <a:pt x="268" y="56"/>
                  <a:pt x="269" y="56"/>
                </a:cubicBezTo>
                <a:cubicBezTo>
                  <a:pt x="270" y="56"/>
                  <a:pt x="271" y="56"/>
                  <a:pt x="275" y="52"/>
                </a:cubicBezTo>
                <a:cubicBezTo>
                  <a:pt x="277" y="51"/>
                  <a:pt x="279" y="49"/>
                  <a:pt x="281" y="48"/>
                </a:cubicBezTo>
                <a:cubicBezTo>
                  <a:pt x="287" y="43"/>
                  <a:pt x="291" y="41"/>
                  <a:pt x="293" y="40"/>
                </a:cubicBezTo>
                <a:cubicBezTo>
                  <a:pt x="294" y="41"/>
                  <a:pt x="297" y="43"/>
                  <a:pt x="298" y="45"/>
                </a:cubicBezTo>
                <a:cubicBezTo>
                  <a:pt x="297" y="46"/>
                  <a:pt x="296" y="50"/>
                  <a:pt x="292" y="57"/>
                </a:cubicBezTo>
                <a:cubicBezTo>
                  <a:pt x="291" y="59"/>
                  <a:pt x="290" y="61"/>
                  <a:pt x="289" y="63"/>
                </a:cubicBezTo>
                <a:cubicBezTo>
                  <a:pt x="286" y="68"/>
                  <a:pt x="286" y="69"/>
                  <a:pt x="286" y="70"/>
                </a:cubicBezTo>
                <a:cubicBezTo>
                  <a:pt x="286" y="70"/>
                  <a:pt x="286" y="70"/>
                  <a:pt x="286" y="70"/>
                </a:cubicBezTo>
                <a:cubicBezTo>
                  <a:pt x="286" y="70"/>
                  <a:pt x="286" y="70"/>
                  <a:pt x="286" y="70"/>
                </a:cubicBezTo>
                <a:cubicBezTo>
                  <a:pt x="286" y="72"/>
                  <a:pt x="287" y="73"/>
                  <a:pt x="289" y="75"/>
                </a:cubicBezTo>
                <a:cubicBezTo>
                  <a:pt x="290" y="78"/>
                  <a:pt x="290" y="78"/>
                  <a:pt x="290" y="78"/>
                </a:cubicBezTo>
                <a:cubicBezTo>
                  <a:pt x="291" y="77"/>
                  <a:pt x="291" y="77"/>
                  <a:pt x="291" y="77"/>
                </a:cubicBezTo>
                <a:cubicBezTo>
                  <a:pt x="293" y="79"/>
                  <a:pt x="294" y="80"/>
                  <a:pt x="295" y="80"/>
                </a:cubicBezTo>
                <a:cubicBezTo>
                  <a:pt x="296" y="80"/>
                  <a:pt x="297" y="80"/>
                  <a:pt x="302" y="78"/>
                </a:cubicBezTo>
                <a:cubicBezTo>
                  <a:pt x="304" y="77"/>
                  <a:pt x="307" y="76"/>
                  <a:pt x="309" y="75"/>
                </a:cubicBezTo>
                <a:cubicBezTo>
                  <a:pt x="316" y="72"/>
                  <a:pt x="321" y="70"/>
                  <a:pt x="322" y="70"/>
                </a:cubicBezTo>
                <a:cubicBezTo>
                  <a:pt x="323" y="71"/>
                  <a:pt x="326" y="74"/>
                  <a:pt x="326" y="76"/>
                </a:cubicBezTo>
                <a:cubicBezTo>
                  <a:pt x="325" y="77"/>
                  <a:pt x="323" y="80"/>
                  <a:pt x="318" y="86"/>
                </a:cubicBezTo>
                <a:cubicBezTo>
                  <a:pt x="316" y="88"/>
                  <a:pt x="315" y="90"/>
                  <a:pt x="313" y="91"/>
                </a:cubicBezTo>
                <a:cubicBezTo>
                  <a:pt x="309" y="96"/>
                  <a:pt x="308" y="97"/>
                  <a:pt x="308" y="98"/>
                </a:cubicBezTo>
                <a:cubicBezTo>
                  <a:pt x="308" y="98"/>
                  <a:pt x="308" y="98"/>
                  <a:pt x="308" y="98"/>
                </a:cubicBezTo>
                <a:cubicBezTo>
                  <a:pt x="308" y="99"/>
                  <a:pt x="309" y="101"/>
                  <a:pt x="311" y="104"/>
                </a:cubicBezTo>
                <a:cubicBezTo>
                  <a:pt x="311" y="106"/>
                  <a:pt x="311" y="106"/>
                  <a:pt x="311" y="106"/>
                </a:cubicBezTo>
                <a:cubicBezTo>
                  <a:pt x="312" y="106"/>
                  <a:pt x="312" y="106"/>
                  <a:pt x="312" y="106"/>
                </a:cubicBezTo>
                <a:cubicBezTo>
                  <a:pt x="313" y="109"/>
                  <a:pt x="314" y="109"/>
                  <a:pt x="315" y="110"/>
                </a:cubicBezTo>
                <a:cubicBezTo>
                  <a:pt x="316" y="110"/>
                  <a:pt x="317" y="110"/>
                  <a:pt x="323" y="109"/>
                </a:cubicBezTo>
                <a:cubicBezTo>
                  <a:pt x="325" y="108"/>
                  <a:pt x="328" y="108"/>
                  <a:pt x="330" y="107"/>
                </a:cubicBezTo>
                <a:cubicBezTo>
                  <a:pt x="337" y="106"/>
                  <a:pt x="342" y="106"/>
                  <a:pt x="343" y="106"/>
                </a:cubicBezTo>
                <a:cubicBezTo>
                  <a:pt x="344" y="107"/>
                  <a:pt x="346" y="110"/>
                  <a:pt x="346" y="112"/>
                </a:cubicBezTo>
                <a:cubicBezTo>
                  <a:pt x="346" y="112"/>
                  <a:pt x="346" y="112"/>
                  <a:pt x="346" y="112"/>
                </a:cubicBezTo>
                <a:cubicBezTo>
                  <a:pt x="345" y="113"/>
                  <a:pt x="342" y="116"/>
                  <a:pt x="336" y="120"/>
                </a:cubicBezTo>
                <a:cubicBezTo>
                  <a:pt x="334" y="122"/>
                  <a:pt x="332" y="123"/>
                  <a:pt x="330" y="124"/>
                </a:cubicBezTo>
                <a:cubicBezTo>
                  <a:pt x="325" y="128"/>
                  <a:pt x="324" y="129"/>
                  <a:pt x="324" y="130"/>
                </a:cubicBezTo>
                <a:cubicBezTo>
                  <a:pt x="324" y="130"/>
                  <a:pt x="324" y="131"/>
                  <a:pt x="324" y="131"/>
                </a:cubicBezTo>
                <a:cubicBezTo>
                  <a:pt x="324" y="132"/>
                  <a:pt x="324" y="134"/>
                  <a:pt x="325" y="136"/>
                </a:cubicBezTo>
                <a:cubicBezTo>
                  <a:pt x="324" y="138"/>
                  <a:pt x="324" y="138"/>
                  <a:pt x="324" y="138"/>
                </a:cubicBezTo>
                <a:cubicBezTo>
                  <a:pt x="325" y="138"/>
                  <a:pt x="325" y="138"/>
                  <a:pt x="325" y="138"/>
                </a:cubicBezTo>
                <a:cubicBezTo>
                  <a:pt x="326" y="141"/>
                  <a:pt x="327" y="142"/>
                  <a:pt x="328" y="143"/>
                </a:cubicBezTo>
                <a:cubicBezTo>
                  <a:pt x="329" y="143"/>
                  <a:pt x="330" y="143"/>
                  <a:pt x="335" y="144"/>
                </a:cubicBezTo>
                <a:cubicBezTo>
                  <a:pt x="338" y="144"/>
                  <a:pt x="340" y="144"/>
                  <a:pt x="343" y="144"/>
                </a:cubicBezTo>
                <a:cubicBezTo>
                  <a:pt x="350" y="145"/>
                  <a:pt x="355" y="145"/>
                  <a:pt x="356" y="146"/>
                </a:cubicBezTo>
                <a:cubicBezTo>
                  <a:pt x="357" y="146"/>
                  <a:pt x="357" y="149"/>
                  <a:pt x="358" y="151"/>
                </a:cubicBezTo>
                <a:cubicBezTo>
                  <a:pt x="358" y="152"/>
                  <a:pt x="357" y="152"/>
                  <a:pt x="357" y="152"/>
                </a:cubicBezTo>
                <a:cubicBezTo>
                  <a:pt x="356" y="153"/>
                  <a:pt x="352" y="155"/>
                  <a:pt x="345" y="158"/>
                </a:cubicBezTo>
                <a:cubicBezTo>
                  <a:pt x="343" y="159"/>
                  <a:pt x="341" y="160"/>
                  <a:pt x="339" y="161"/>
                </a:cubicBezTo>
                <a:cubicBezTo>
                  <a:pt x="333" y="163"/>
                  <a:pt x="332" y="163"/>
                  <a:pt x="332" y="164"/>
                </a:cubicBezTo>
                <a:cubicBezTo>
                  <a:pt x="331" y="165"/>
                  <a:pt x="331" y="166"/>
                  <a:pt x="331" y="168"/>
                </a:cubicBezTo>
                <a:cubicBezTo>
                  <a:pt x="331" y="169"/>
                  <a:pt x="331" y="170"/>
                  <a:pt x="331" y="170"/>
                </a:cubicBezTo>
                <a:cubicBezTo>
                  <a:pt x="330" y="173"/>
                  <a:pt x="330" y="173"/>
                  <a:pt x="330" y="173"/>
                </a:cubicBezTo>
                <a:cubicBezTo>
                  <a:pt x="331" y="173"/>
                  <a:pt x="331" y="173"/>
                  <a:pt x="331" y="173"/>
                </a:cubicBezTo>
                <a:cubicBezTo>
                  <a:pt x="331" y="175"/>
                  <a:pt x="332" y="177"/>
                  <a:pt x="333" y="178"/>
                </a:cubicBezTo>
                <a:cubicBezTo>
                  <a:pt x="333" y="179"/>
                  <a:pt x="334" y="179"/>
                  <a:pt x="340" y="180"/>
                </a:cubicBezTo>
                <a:cubicBezTo>
                  <a:pt x="342" y="181"/>
                  <a:pt x="344" y="182"/>
                  <a:pt x="347" y="183"/>
                </a:cubicBezTo>
                <a:cubicBezTo>
                  <a:pt x="354" y="185"/>
                  <a:pt x="358" y="187"/>
                  <a:pt x="359" y="187"/>
                </a:cubicBezTo>
                <a:cubicBezTo>
                  <a:pt x="360" y="188"/>
                  <a:pt x="360" y="189"/>
                  <a:pt x="360" y="190"/>
                </a:cubicBezTo>
                <a:cubicBezTo>
                  <a:pt x="360" y="192"/>
                  <a:pt x="359" y="193"/>
                  <a:pt x="359" y="194"/>
                </a:cubicBezTo>
                <a:cubicBezTo>
                  <a:pt x="358" y="194"/>
                  <a:pt x="354" y="196"/>
                  <a:pt x="346" y="197"/>
                </a:cubicBezTo>
                <a:cubicBezTo>
                  <a:pt x="344" y="197"/>
                  <a:pt x="341" y="198"/>
                  <a:pt x="339" y="198"/>
                </a:cubicBezTo>
                <a:cubicBezTo>
                  <a:pt x="333" y="199"/>
                  <a:pt x="332" y="199"/>
                  <a:pt x="331" y="200"/>
                </a:cubicBezTo>
                <a:cubicBezTo>
                  <a:pt x="331" y="201"/>
                  <a:pt x="330" y="202"/>
                  <a:pt x="329" y="206"/>
                </a:cubicBezTo>
                <a:cubicBezTo>
                  <a:pt x="329" y="206"/>
                  <a:pt x="329" y="206"/>
                  <a:pt x="329" y="206"/>
                </a:cubicBezTo>
                <a:cubicBezTo>
                  <a:pt x="329" y="206"/>
                  <a:pt x="329" y="206"/>
                  <a:pt x="329" y="206"/>
                </a:cubicBezTo>
                <a:cubicBezTo>
                  <a:pt x="329" y="208"/>
                  <a:pt x="329" y="210"/>
                  <a:pt x="329" y="211"/>
                </a:cubicBezTo>
                <a:cubicBezTo>
                  <a:pt x="329" y="212"/>
                  <a:pt x="329" y="213"/>
                  <a:pt x="329" y="213"/>
                </a:cubicBezTo>
                <a:cubicBezTo>
                  <a:pt x="330" y="214"/>
                  <a:pt x="331" y="215"/>
                  <a:pt x="335" y="217"/>
                </a:cubicBezTo>
                <a:cubicBezTo>
                  <a:pt x="337" y="218"/>
                  <a:pt x="340" y="220"/>
                  <a:pt x="342" y="221"/>
                </a:cubicBezTo>
                <a:cubicBezTo>
                  <a:pt x="348" y="225"/>
                  <a:pt x="352" y="228"/>
                  <a:pt x="353" y="229"/>
                </a:cubicBezTo>
                <a:cubicBezTo>
                  <a:pt x="353" y="229"/>
                  <a:pt x="353" y="229"/>
                  <a:pt x="353" y="229"/>
                </a:cubicBezTo>
                <a:cubicBezTo>
                  <a:pt x="353" y="231"/>
                  <a:pt x="352" y="234"/>
                  <a:pt x="351" y="235"/>
                </a:cubicBezTo>
                <a:cubicBezTo>
                  <a:pt x="350" y="235"/>
                  <a:pt x="345" y="235"/>
                  <a:pt x="338" y="235"/>
                </a:cubicBezTo>
                <a:cubicBezTo>
                  <a:pt x="335" y="235"/>
                  <a:pt x="333" y="234"/>
                  <a:pt x="331" y="234"/>
                </a:cubicBezTo>
                <a:cubicBezTo>
                  <a:pt x="325" y="234"/>
                  <a:pt x="324" y="234"/>
                  <a:pt x="323" y="234"/>
                </a:cubicBezTo>
                <a:cubicBezTo>
                  <a:pt x="322" y="235"/>
                  <a:pt x="321" y="236"/>
                  <a:pt x="320" y="239"/>
                </a:cubicBezTo>
                <a:cubicBezTo>
                  <a:pt x="319" y="240"/>
                  <a:pt x="319" y="240"/>
                  <a:pt x="319" y="240"/>
                </a:cubicBezTo>
                <a:cubicBezTo>
                  <a:pt x="319" y="240"/>
                  <a:pt x="319" y="240"/>
                  <a:pt x="319" y="240"/>
                </a:cubicBezTo>
                <a:cubicBezTo>
                  <a:pt x="318" y="243"/>
                  <a:pt x="317" y="244"/>
                  <a:pt x="317" y="246"/>
                </a:cubicBezTo>
                <a:cubicBezTo>
                  <a:pt x="317" y="246"/>
                  <a:pt x="317" y="246"/>
                  <a:pt x="318" y="247"/>
                </a:cubicBezTo>
                <a:cubicBezTo>
                  <a:pt x="318" y="248"/>
                  <a:pt x="319" y="248"/>
                  <a:pt x="323" y="252"/>
                </a:cubicBezTo>
                <a:cubicBezTo>
                  <a:pt x="324" y="254"/>
                  <a:pt x="326" y="256"/>
                  <a:pt x="328" y="258"/>
                </a:cubicBezTo>
                <a:cubicBezTo>
                  <a:pt x="334" y="263"/>
                  <a:pt x="337" y="266"/>
                  <a:pt x="337" y="267"/>
                </a:cubicBezTo>
                <a:cubicBezTo>
                  <a:pt x="337" y="269"/>
                  <a:pt x="335" y="272"/>
                  <a:pt x="334" y="273"/>
                </a:cubicBezTo>
                <a:cubicBezTo>
                  <a:pt x="333" y="273"/>
                  <a:pt x="328" y="272"/>
                  <a:pt x="321" y="270"/>
                </a:cubicBezTo>
                <a:cubicBezTo>
                  <a:pt x="319" y="269"/>
                  <a:pt x="317" y="268"/>
                  <a:pt x="315" y="268"/>
                </a:cubicBezTo>
                <a:cubicBezTo>
                  <a:pt x="308" y="266"/>
                  <a:pt x="308" y="265"/>
                  <a:pt x="307" y="266"/>
                </a:cubicBezTo>
                <a:cubicBezTo>
                  <a:pt x="306" y="266"/>
                  <a:pt x="304" y="267"/>
                  <a:pt x="302" y="270"/>
                </a:cubicBezTo>
                <a:cubicBezTo>
                  <a:pt x="301" y="270"/>
                  <a:pt x="301" y="270"/>
                  <a:pt x="301" y="270"/>
                </a:cubicBezTo>
                <a:cubicBezTo>
                  <a:pt x="301" y="271"/>
                  <a:pt x="301" y="271"/>
                  <a:pt x="301" y="271"/>
                </a:cubicBezTo>
                <a:cubicBezTo>
                  <a:pt x="299" y="274"/>
                  <a:pt x="299" y="276"/>
                  <a:pt x="299" y="276"/>
                </a:cubicBezTo>
                <a:cubicBezTo>
                  <a:pt x="299" y="277"/>
                  <a:pt x="299" y="277"/>
                  <a:pt x="299" y="277"/>
                </a:cubicBezTo>
                <a:cubicBezTo>
                  <a:pt x="299" y="278"/>
                  <a:pt x="299" y="279"/>
                  <a:pt x="302" y="283"/>
                </a:cubicBezTo>
                <a:cubicBezTo>
                  <a:pt x="304" y="285"/>
                  <a:pt x="305" y="287"/>
                  <a:pt x="307" y="290"/>
                </a:cubicBezTo>
                <a:cubicBezTo>
                  <a:pt x="310" y="296"/>
                  <a:pt x="313" y="300"/>
                  <a:pt x="313" y="301"/>
                </a:cubicBezTo>
                <a:cubicBezTo>
                  <a:pt x="313" y="303"/>
                  <a:pt x="310" y="306"/>
                  <a:pt x="308" y="306"/>
                </a:cubicBezTo>
                <a:cubicBezTo>
                  <a:pt x="307" y="306"/>
                  <a:pt x="303" y="304"/>
                  <a:pt x="297" y="300"/>
                </a:cubicBezTo>
                <a:cubicBezTo>
                  <a:pt x="295" y="299"/>
                  <a:pt x="293" y="298"/>
                  <a:pt x="291" y="296"/>
                </a:cubicBezTo>
                <a:cubicBezTo>
                  <a:pt x="285" y="293"/>
                  <a:pt x="284" y="293"/>
                  <a:pt x="283" y="293"/>
                </a:cubicBezTo>
                <a:cubicBezTo>
                  <a:pt x="282" y="293"/>
                  <a:pt x="281" y="293"/>
                  <a:pt x="278" y="296"/>
                </a:cubicBezTo>
                <a:cubicBezTo>
                  <a:pt x="277" y="296"/>
                  <a:pt x="277" y="296"/>
                  <a:pt x="277" y="296"/>
                </a:cubicBezTo>
                <a:cubicBezTo>
                  <a:pt x="277" y="297"/>
                  <a:pt x="277" y="297"/>
                  <a:pt x="277" y="297"/>
                </a:cubicBezTo>
                <a:cubicBezTo>
                  <a:pt x="274" y="299"/>
                  <a:pt x="273" y="301"/>
                  <a:pt x="273" y="302"/>
                </a:cubicBezTo>
                <a:cubicBezTo>
                  <a:pt x="273" y="302"/>
                  <a:pt x="273" y="302"/>
                  <a:pt x="273" y="302"/>
                </a:cubicBezTo>
                <a:cubicBezTo>
                  <a:pt x="273" y="302"/>
                  <a:pt x="273" y="302"/>
                  <a:pt x="273" y="302"/>
                </a:cubicBezTo>
                <a:cubicBezTo>
                  <a:pt x="273" y="303"/>
                  <a:pt x="274" y="304"/>
                  <a:pt x="275" y="309"/>
                </a:cubicBezTo>
                <a:cubicBezTo>
                  <a:pt x="276" y="311"/>
                  <a:pt x="277" y="313"/>
                  <a:pt x="278" y="316"/>
                </a:cubicBezTo>
                <a:cubicBezTo>
                  <a:pt x="280" y="322"/>
                  <a:pt x="282" y="327"/>
                  <a:pt x="282" y="329"/>
                </a:cubicBezTo>
                <a:cubicBezTo>
                  <a:pt x="281" y="330"/>
                  <a:pt x="277" y="332"/>
                  <a:pt x="276" y="332"/>
                </a:cubicBezTo>
                <a:cubicBezTo>
                  <a:pt x="275" y="332"/>
                  <a:pt x="271" y="329"/>
                  <a:pt x="266" y="324"/>
                </a:cubicBezTo>
                <a:cubicBezTo>
                  <a:pt x="264" y="322"/>
                  <a:pt x="263" y="320"/>
                  <a:pt x="261" y="319"/>
                </a:cubicBezTo>
                <a:cubicBezTo>
                  <a:pt x="256" y="314"/>
                  <a:pt x="256" y="314"/>
                  <a:pt x="255" y="314"/>
                </a:cubicBezTo>
                <a:cubicBezTo>
                  <a:pt x="254" y="313"/>
                  <a:pt x="252" y="314"/>
                  <a:pt x="249" y="316"/>
                </a:cubicBezTo>
                <a:cubicBezTo>
                  <a:pt x="247" y="315"/>
                  <a:pt x="247" y="315"/>
                  <a:pt x="247" y="315"/>
                </a:cubicBezTo>
                <a:cubicBezTo>
                  <a:pt x="247" y="316"/>
                  <a:pt x="247" y="316"/>
                  <a:pt x="247" y="316"/>
                </a:cubicBezTo>
                <a:cubicBezTo>
                  <a:pt x="245" y="317"/>
                  <a:pt x="243" y="319"/>
                  <a:pt x="243" y="320"/>
                </a:cubicBezTo>
                <a:cubicBezTo>
                  <a:pt x="243" y="320"/>
                  <a:pt x="243" y="321"/>
                  <a:pt x="243" y="321"/>
                </a:cubicBezTo>
                <a:cubicBezTo>
                  <a:pt x="243" y="322"/>
                  <a:pt x="243" y="324"/>
                  <a:pt x="243" y="327"/>
                </a:cubicBezTo>
                <a:cubicBezTo>
                  <a:pt x="243" y="329"/>
                  <a:pt x="244" y="332"/>
                  <a:pt x="244" y="335"/>
                </a:cubicBezTo>
                <a:cubicBezTo>
                  <a:pt x="245" y="339"/>
                  <a:pt x="245" y="343"/>
                  <a:pt x="245" y="346"/>
                </a:cubicBezTo>
                <a:cubicBezTo>
                  <a:pt x="245" y="347"/>
                  <a:pt x="245" y="348"/>
                  <a:pt x="245" y="348"/>
                </a:cubicBezTo>
                <a:cubicBezTo>
                  <a:pt x="244" y="349"/>
                  <a:pt x="240" y="351"/>
                  <a:pt x="238" y="351"/>
                </a:cubicBezTo>
                <a:cubicBezTo>
                  <a:pt x="238" y="350"/>
                  <a:pt x="235" y="346"/>
                  <a:pt x="231" y="340"/>
                </a:cubicBezTo>
                <a:cubicBezTo>
                  <a:pt x="229" y="338"/>
                  <a:pt x="228" y="336"/>
                  <a:pt x="227" y="334"/>
                </a:cubicBezTo>
                <a:cubicBezTo>
                  <a:pt x="224" y="328"/>
                  <a:pt x="223" y="328"/>
                  <a:pt x="222" y="327"/>
                </a:cubicBezTo>
                <a:cubicBezTo>
                  <a:pt x="221" y="327"/>
                  <a:pt x="220" y="327"/>
                  <a:pt x="216" y="328"/>
                </a:cubicBezTo>
                <a:cubicBezTo>
                  <a:pt x="214" y="327"/>
                  <a:pt x="214" y="327"/>
                  <a:pt x="214" y="327"/>
                </a:cubicBezTo>
                <a:cubicBezTo>
                  <a:pt x="214" y="328"/>
                  <a:pt x="214" y="328"/>
                  <a:pt x="214" y="328"/>
                </a:cubicBezTo>
                <a:cubicBezTo>
                  <a:pt x="211" y="329"/>
                  <a:pt x="210" y="330"/>
                  <a:pt x="209" y="331"/>
                </a:cubicBezTo>
                <a:cubicBezTo>
                  <a:pt x="208" y="331"/>
                  <a:pt x="208" y="332"/>
                  <a:pt x="208" y="338"/>
                </a:cubicBezTo>
                <a:cubicBezTo>
                  <a:pt x="207" y="340"/>
                  <a:pt x="207" y="343"/>
                  <a:pt x="207" y="346"/>
                </a:cubicBezTo>
                <a:cubicBezTo>
                  <a:pt x="206" y="353"/>
                  <a:pt x="205" y="357"/>
                  <a:pt x="204" y="359"/>
                </a:cubicBezTo>
                <a:cubicBezTo>
                  <a:pt x="203" y="359"/>
                  <a:pt x="199" y="360"/>
                  <a:pt x="198" y="359"/>
                </a:cubicBezTo>
                <a:cubicBezTo>
                  <a:pt x="197" y="358"/>
                  <a:pt x="195" y="354"/>
                  <a:pt x="193" y="347"/>
                </a:cubicBezTo>
                <a:cubicBezTo>
                  <a:pt x="192" y="345"/>
                  <a:pt x="191" y="343"/>
                  <a:pt x="190" y="341"/>
                </a:cubicBezTo>
                <a:cubicBezTo>
                  <a:pt x="188" y="335"/>
                  <a:pt x="188" y="334"/>
                  <a:pt x="187" y="333"/>
                </a:cubicBezTo>
                <a:cubicBezTo>
                  <a:pt x="187" y="333"/>
                  <a:pt x="185" y="332"/>
                  <a:pt x="181" y="332"/>
                </a:cubicBezTo>
                <a:cubicBezTo>
                  <a:pt x="180" y="331"/>
                  <a:pt x="180" y="331"/>
                  <a:pt x="180" y="331"/>
                </a:cubicBezTo>
                <a:cubicBezTo>
                  <a:pt x="179" y="332"/>
                  <a:pt x="179" y="332"/>
                  <a:pt x="179" y="332"/>
                </a:cubicBezTo>
                <a:cubicBezTo>
                  <a:pt x="175" y="332"/>
                  <a:pt x="174" y="333"/>
                  <a:pt x="173" y="333"/>
                </a:cubicBezTo>
                <a:cubicBezTo>
                  <a:pt x="173" y="334"/>
                  <a:pt x="172" y="335"/>
                  <a:pt x="171" y="340"/>
                </a:cubicBezTo>
                <a:cubicBezTo>
                  <a:pt x="170" y="342"/>
                  <a:pt x="169" y="345"/>
                  <a:pt x="168" y="347"/>
                </a:cubicBezTo>
                <a:cubicBezTo>
                  <a:pt x="165" y="354"/>
                  <a:pt x="163" y="358"/>
                  <a:pt x="163" y="359"/>
                </a:cubicBezTo>
                <a:cubicBezTo>
                  <a:pt x="161" y="360"/>
                  <a:pt x="157" y="360"/>
                  <a:pt x="156" y="359"/>
                </a:cubicBezTo>
                <a:cubicBezTo>
                  <a:pt x="155" y="358"/>
                  <a:pt x="155" y="353"/>
                  <a:pt x="154" y="346"/>
                </a:cubicBezTo>
                <a:cubicBezTo>
                  <a:pt x="153" y="343"/>
                  <a:pt x="153" y="341"/>
                  <a:pt x="153" y="339"/>
                </a:cubicBezTo>
                <a:cubicBezTo>
                  <a:pt x="152" y="332"/>
                  <a:pt x="152" y="331"/>
                  <a:pt x="152" y="331"/>
                </a:cubicBezTo>
                <a:cubicBezTo>
                  <a:pt x="151" y="330"/>
                  <a:pt x="149" y="329"/>
                  <a:pt x="146" y="329"/>
                </a:cubicBezTo>
                <a:cubicBezTo>
                  <a:pt x="145" y="327"/>
                  <a:pt x="145" y="327"/>
                  <a:pt x="145" y="327"/>
                </a:cubicBezTo>
                <a:cubicBezTo>
                  <a:pt x="144" y="328"/>
                  <a:pt x="144" y="328"/>
                  <a:pt x="144" y="328"/>
                </a:cubicBezTo>
                <a:cubicBezTo>
                  <a:pt x="141" y="327"/>
                  <a:pt x="139" y="327"/>
                  <a:pt x="138" y="328"/>
                </a:cubicBezTo>
                <a:cubicBezTo>
                  <a:pt x="138" y="328"/>
                  <a:pt x="137" y="329"/>
                  <a:pt x="134" y="334"/>
                </a:cubicBezTo>
                <a:cubicBezTo>
                  <a:pt x="133" y="336"/>
                  <a:pt x="131" y="338"/>
                  <a:pt x="130" y="340"/>
                </a:cubicBezTo>
                <a:cubicBezTo>
                  <a:pt x="126" y="346"/>
                  <a:pt x="123" y="350"/>
                  <a:pt x="122" y="351"/>
                </a:cubicBezTo>
                <a:cubicBezTo>
                  <a:pt x="120" y="351"/>
                  <a:pt x="116" y="349"/>
                  <a:pt x="115" y="348"/>
                </a:cubicBezTo>
                <a:cubicBezTo>
                  <a:pt x="115" y="348"/>
                  <a:pt x="115" y="348"/>
                  <a:pt x="115" y="347"/>
                </a:cubicBezTo>
                <a:cubicBezTo>
                  <a:pt x="115" y="347"/>
                  <a:pt x="115" y="347"/>
                  <a:pt x="115" y="347"/>
                </a:cubicBezTo>
                <a:cubicBezTo>
                  <a:pt x="115" y="345"/>
                  <a:pt x="116" y="340"/>
                  <a:pt x="116" y="335"/>
                </a:cubicBezTo>
                <a:cubicBezTo>
                  <a:pt x="117" y="333"/>
                  <a:pt x="117" y="330"/>
                  <a:pt x="117" y="328"/>
                </a:cubicBezTo>
                <a:cubicBezTo>
                  <a:pt x="118" y="325"/>
                  <a:pt x="118" y="323"/>
                  <a:pt x="118" y="322"/>
                </a:cubicBezTo>
                <a:cubicBezTo>
                  <a:pt x="118" y="321"/>
                  <a:pt x="118" y="321"/>
                  <a:pt x="118" y="320"/>
                </a:cubicBezTo>
                <a:cubicBezTo>
                  <a:pt x="117" y="319"/>
                  <a:pt x="116" y="318"/>
                  <a:pt x="113" y="317"/>
                </a:cubicBezTo>
                <a:cubicBezTo>
                  <a:pt x="112" y="314"/>
                  <a:pt x="112" y="314"/>
                  <a:pt x="112" y="314"/>
                </a:cubicBezTo>
                <a:cubicBezTo>
                  <a:pt x="111" y="316"/>
                  <a:pt x="111" y="316"/>
                  <a:pt x="111" y="316"/>
                </a:cubicBezTo>
                <a:cubicBezTo>
                  <a:pt x="108" y="314"/>
                  <a:pt x="107" y="314"/>
                  <a:pt x="106" y="314"/>
                </a:cubicBezTo>
                <a:cubicBezTo>
                  <a:pt x="105" y="315"/>
                  <a:pt x="104" y="315"/>
                  <a:pt x="100" y="319"/>
                </a:cubicBezTo>
                <a:cubicBezTo>
                  <a:pt x="98" y="321"/>
                  <a:pt x="96" y="322"/>
                  <a:pt x="94" y="324"/>
                </a:cubicBezTo>
                <a:cubicBezTo>
                  <a:pt x="89" y="329"/>
                  <a:pt x="85" y="332"/>
                  <a:pt x="84" y="333"/>
                </a:cubicBezTo>
                <a:cubicBezTo>
                  <a:pt x="83" y="333"/>
                  <a:pt x="79" y="330"/>
                  <a:pt x="78" y="329"/>
                </a:cubicBezTo>
                <a:cubicBezTo>
                  <a:pt x="79" y="328"/>
                  <a:pt x="80" y="323"/>
                  <a:pt x="82" y="316"/>
                </a:cubicBezTo>
                <a:cubicBezTo>
                  <a:pt x="83" y="314"/>
                  <a:pt x="84" y="312"/>
                  <a:pt x="85" y="310"/>
                </a:cubicBezTo>
                <a:cubicBezTo>
                  <a:pt x="87" y="305"/>
                  <a:pt x="87" y="304"/>
                  <a:pt x="87" y="303"/>
                </a:cubicBezTo>
                <a:cubicBezTo>
                  <a:pt x="87" y="302"/>
                  <a:pt x="87" y="302"/>
                  <a:pt x="87" y="302"/>
                </a:cubicBezTo>
                <a:cubicBezTo>
                  <a:pt x="87" y="302"/>
                  <a:pt x="87" y="302"/>
                  <a:pt x="87" y="302"/>
                </a:cubicBezTo>
                <a:cubicBezTo>
                  <a:pt x="87" y="301"/>
                  <a:pt x="86" y="300"/>
                  <a:pt x="83" y="298"/>
                </a:cubicBezTo>
                <a:cubicBezTo>
                  <a:pt x="83" y="296"/>
                  <a:pt x="83" y="296"/>
                  <a:pt x="83" y="296"/>
                </a:cubicBezTo>
                <a:cubicBezTo>
                  <a:pt x="82" y="296"/>
                  <a:pt x="82" y="296"/>
                  <a:pt x="82" y="296"/>
                </a:cubicBezTo>
                <a:cubicBezTo>
                  <a:pt x="79" y="294"/>
                  <a:pt x="78" y="293"/>
                  <a:pt x="77" y="294"/>
                </a:cubicBezTo>
                <a:cubicBezTo>
                  <a:pt x="76" y="294"/>
                  <a:pt x="75" y="294"/>
                  <a:pt x="70" y="297"/>
                </a:cubicBezTo>
                <a:cubicBezTo>
                  <a:pt x="68" y="298"/>
                  <a:pt x="66" y="299"/>
                  <a:pt x="63" y="301"/>
                </a:cubicBezTo>
                <a:cubicBezTo>
                  <a:pt x="57" y="304"/>
                  <a:pt x="53" y="306"/>
                  <a:pt x="52" y="307"/>
                </a:cubicBezTo>
                <a:cubicBezTo>
                  <a:pt x="50" y="306"/>
                  <a:pt x="47" y="303"/>
                  <a:pt x="47" y="302"/>
                </a:cubicBezTo>
                <a:cubicBezTo>
                  <a:pt x="47" y="301"/>
                  <a:pt x="50" y="296"/>
                  <a:pt x="54" y="290"/>
                </a:cubicBezTo>
                <a:cubicBezTo>
                  <a:pt x="55" y="288"/>
                  <a:pt x="56" y="286"/>
                  <a:pt x="58" y="285"/>
                </a:cubicBezTo>
                <a:cubicBezTo>
                  <a:pt x="61" y="279"/>
                  <a:pt x="62" y="279"/>
                  <a:pt x="62" y="277"/>
                </a:cubicBezTo>
                <a:cubicBezTo>
                  <a:pt x="62" y="276"/>
                  <a:pt x="61" y="275"/>
                  <a:pt x="59" y="272"/>
                </a:cubicBezTo>
                <a:cubicBezTo>
                  <a:pt x="59" y="270"/>
                  <a:pt x="59" y="270"/>
                  <a:pt x="59" y="270"/>
                </a:cubicBezTo>
                <a:cubicBezTo>
                  <a:pt x="58" y="270"/>
                  <a:pt x="58" y="270"/>
                  <a:pt x="58" y="270"/>
                </a:cubicBezTo>
                <a:cubicBezTo>
                  <a:pt x="56" y="267"/>
                  <a:pt x="54" y="267"/>
                  <a:pt x="53" y="267"/>
                </a:cubicBezTo>
                <a:cubicBezTo>
                  <a:pt x="53" y="267"/>
                  <a:pt x="52" y="267"/>
                  <a:pt x="46" y="268"/>
                </a:cubicBezTo>
                <a:cubicBezTo>
                  <a:pt x="44" y="269"/>
                  <a:pt x="41" y="270"/>
                  <a:pt x="39" y="271"/>
                </a:cubicBezTo>
                <a:cubicBezTo>
                  <a:pt x="32" y="273"/>
                  <a:pt x="27" y="274"/>
                  <a:pt x="26" y="274"/>
                </a:cubicBezTo>
                <a:cubicBezTo>
                  <a:pt x="25" y="273"/>
                  <a:pt x="23" y="269"/>
                  <a:pt x="23" y="268"/>
                </a:cubicBezTo>
                <a:cubicBezTo>
                  <a:pt x="23" y="267"/>
                  <a:pt x="26" y="263"/>
                  <a:pt x="32" y="258"/>
                </a:cubicBezTo>
                <a:cubicBezTo>
                  <a:pt x="34" y="257"/>
                  <a:pt x="35" y="255"/>
                  <a:pt x="37" y="254"/>
                </a:cubicBezTo>
                <a:cubicBezTo>
                  <a:pt x="42" y="249"/>
                  <a:pt x="42" y="249"/>
                  <a:pt x="43" y="248"/>
                </a:cubicBezTo>
                <a:cubicBezTo>
                  <a:pt x="43" y="247"/>
                  <a:pt x="43" y="247"/>
                  <a:pt x="43" y="247"/>
                </a:cubicBezTo>
                <a:cubicBezTo>
                  <a:pt x="43" y="246"/>
                  <a:pt x="42" y="244"/>
                  <a:pt x="41" y="242"/>
                </a:cubicBezTo>
                <a:cubicBezTo>
                  <a:pt x="41" y="240"/>
                  <a:pt x="41" y="240"/>
                  <a:pt x="41" y="240"/>
                </a:cubicBezTo>
                <a:cubicBezTo>
                  <a:pt x="40" y="240"/>
                  <a:pt x="40" y="240"/>
                  <a:pt x="40" y="240"/>
                </a:cubicBezTo>
                <a:cubicBezTo>
                  <a:pt x="39" y="237"/>
                  <a:pt x="38" y="236"/>
                  <a:pt x="37" y="235"/>
                </a:cubicBezTo>
                <a:cubicBezTo>
                  <a:pt x="36" y="235"/>
                  <a:pt x="35" y="235"/>
                  <a:pt x="30" y="235"/>
                </a:cubicBezTo>
                <a:cubicBezTo>
                  <a:pt x="27" y="235"/>
                  <a:pt x="25" y="236"/>
                  <a:pt x="22" y="236"/>
                </a:cubicBezTo>
                <a:cubicBezTo>
                  <a:pt x="15" y="236"/>
                  <a:pt x="10" y="236"/>
                  <a:pt x="9" y="236"/>
                </a:cubicBezTo>
                <a:cubicBezTo>
                  <a:pt x="8" y="235"/>
                  <a:pt x="7" y="232"/>
                  <a:pt x="7" y="230"/>
                </a:cubicBezTo>
                <a:cubicBezTo>
                  <a:pt x="7" y="229"/>
                  <a:pt x="7" y="229"/>
                  <a:pt x="7" y="229"/>
                </a:cubicBezTo>
                <a:cubicBezTo>
                  <a:pt x="8" y="228"/>
                  <a:pt x="11" y="226"/>
                  <a:pt x="18" y="222"/>
                </a:cubicBezTo>
                <a:cubicBezTo>
                  <a:pt x="20" y="221"/>
                  <a:pt x="22" y="220"/>
                  <a:pt x="24" y="219"/>
                </a:cubicBezTo>
                <a:cubicBezTo>
                  <a:pt x="30" y="216"/>
                  <a:pt x="30" y="215"/>
                  <a:pt x="31" y="214"/>
                </a:cubicBezTo>
                <a:cubicBezTo>
                  <a:pt x="31" y="214"/>
                  <a:pt x="31" y="213"/>
                  <a:pt x="31" y="212"/>
                </a:cubicBezTo>
                <a:cubicBezTo>
                  <a:pt x="31" y="211"/>
                  <a:pt x="31" y="209"/>
                  <a:pt x="30" y="208"/>
                </a:cubicBezTo>
                <a:cubicBezTo>
                  <a:pt x="31" y="206"/>
                  <a:pt x="31" y="206"/>
                  <a:pt x="31" y="206"/>
                </a:cubicBezTo>
                <a:cubicBezTo>
                  <a:pt x="30" y="206"/>
                  <a:pt x="30" y="206"/>
                  <a:pt x="30" y="206"/>
                </a:cubicBezTo>
                <a:cubicBezTo>
                  <a:pt x="30" y="203"/>
                  <a:pt x="29" y="201"/>
                  <a:pt x="28" y="201"/>
                </a:cubicBezTo>
                <a:cubicBezTo>
                  <a:pt x="27" y="200"/>
                  <a:pt x="27" y="200"/>
                  <a:pt x="21" y="199"/>
                </a:cubicBezTo>
                <a:cubicBezTo>
                  <a:pt x="19" y="199"/>
                  <a:pt x="16" y="198"/>
                  <a:pt x="13" y="198"/>
                </a:cubicBezTo>
                <a:cubicBezTo>
                  <a:pt x="6" y="196"/>
                  <a:pt x="2" y="195"/>
                  <a:pt x="1" y="195"/>
                </a:cubicBezTo>
                <a:cubicBezTo>
                  <a:pt x="0" y="194"/>
                  <a:pt x="0" y="192"/>
                  <a:pt x="0" y="190"/>
                </a:cubicBezTo>
                <a:close/>
                <a:moveTo>
                  <a:pt x="288" y="180"/>
                </a:moveTo>
                <a:cubicBezTo>
                  <a:pt x="288" y="120"/>
                  <a:pt x="239" y="71"/>
                  <a:pt x="179" y="71"/>
                </a:cubicBezTo>
                <a:cubicBezTo>
                  <a:pt x="120" y="72"/>
                  <a:pt x="71" y="121"/>
                  <a:pt x="71" y="180"/>
                </a:cubicBezTo>
                <a:cubicBezTo>
                  <a:pt x="71" y="240"/>
                  <a:pt x="120" y="289"/>
                  <a:pt x="180" y="289"/>
                </a:cubicBezTo>
                <a:cubicBezTo>
                  <a:pt x="240" y="288"/>
                  <a:pt x="289" y="239"/>
                  <a:pt x="288" y="180"/>
                </a:cubicBezTo>
                <a:close/>
              </a:path>
            </a:pathLst>
          </a:custGeom>
          <a:solidFill>
            <a:srgbClr val="F8D84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61" name="Freeform 4"/>
          <p:cNvSpPr>
            <a:spLocks noEditPoints="1"/>
          </p:cNvSpPr>
          <p:nvPr/>
        </p:nvSpPr>
        <p:spPr bwMode="auto">
          <a:xfrm>
            <a:off x="3335020" y="3060700"/>
            <a:ext cx="1546225" cy="1544638"/>
          </a:xfrm>
          <a:custGeom>
            <a:avLst/>
            <a:gdLst>
              <a:gd name="T0" fmla="*/ 2147483647 w 314"/>
              <a:gd name="T1" fmla="*/ 2147483647 h 314"/>
              <a:gd name="T2" fmla="*/ 2147483647 w 314"/>
              <a:gd name="T3" fmla="*/ 2147483647 h 314"/>
              <a:gd name="T4" fmla="*/ 2147483647 w 314"/>
              <a:gd name="T5" fmla="*/ 2147483647 h 314"/>
              <a:gd name="T6" fmla="*/ 2147483647 w 314"/>
              <a:gd name="T7" fmla="*/ 2147483647 h 314"/>
              <a:gd name="T8" fmla="*/ 2147483647 w 314"/>
              <a:gd name="T9" fmla="*/ 2147483647 h 314"/>
              <a:gd name="T10" fmla="*/ 2147483647 w 314"/>
              <a:gd name="T11" fmla="*/ 2147483647 h 314"/>
              <a:gd name="T12" fmla="*/ 2147483647 w 314"/>
              <a:gd name="T13" fmla="*/ 2147483647 h 314"/>
              <a:gd name="T14" fmla="*/ 2147483647 w 314"/>
              <a:gd name="T15" fmla="*/ 2147483647 h 314"/>
              <a:gd name="T16" fmla="*/ 2147483647 w 314"/>
              <a:gd name="T17" fmla="*/ 2147483647 h 314"/>
              <a:gd name="T18" fmla="*/ 2147483647 w 314"/>
              <a:gd name="T19" fmla="*/ 2147483647 h 314"/>
              <a:gd name="T20" fmla="*/ 2147483647 w 314"/>
              <a:gd name="T21" fmla="*/ 2147483647 h 314"/>
              <a:gd name="T22" fmla="*/ 2147483647 w 314"/>
              <a:gd name="T23" fmla="*/ 2147483647 h 314"/>
              <a:gd name="T24" fmla="*/ 2147483647 w 314"/>
              <a:gd name="T25" fmla="*/ 2147483647 h 314"/>
              <a:gd name="T26" fmla="*/ 2147483647 w 314"/>
              <a:gd name="T27" fmla="*/ 2147483647 h 314"/>
              <a:gd name="T28" fmla="*/ 2147483647 w 314"/>
              <a:gd name="T29" fmla="*/ 2147483647 h 314"/>
              <a:gd name="T30" fmla="*/ 2147483647 w 314"/>
              <a:gd name="T31" fmla="*/ 2147483647 h 314"/>
              <a:gd name="T32" fmla="*/ 2147483647 w 314"/>
              <a:gd name="T33" fmla="*/ 2147483647 h 314"/>
              <a:gd name="T34" fmla="*/ 2147483647 w 314"/>
              <a:gd name="T35" fmla="*/ 2147483647 h 314"/>
              <a:gd name="T36" fmla="*/ 2147483647 w 314"/>
              <a:gd name="T37" fmla="*/ 2147483647 h 314"/>
              <a:gd name="T38" fmla="*/ 2147483647 w 314"/>
              <a:gd name="T39" fmla="*/ 2147483647 h 314"/>
              <a:gd name="T40" fmla="*/ 2147483647 w 314"/>
              <a:gd name="T41" fmla="*/ 2147483647 h 314"/>
              <a:gd name="T42" fmla="*/ 2147483647 w 314"/>
              <a:gd name="T43" fmla="*/ 2147483647 h 314"/>
              <a:gd name="T44" fmla="*/ 2147483647 w 314"/>
              <a:gd name="T45" fmla="*/ 2147483647 h 314"/>
              <a:gd name="T46" fmla="*/ 2147483647 w 314"/>
              <a:gd name="T47" fmla="*/ 2147483647 h 314"/>
              <a:gd name="T48" fmla="*/ 2147483647 w 314"/>
              <a:gd name="T49" fmla="*/ 2147483647 h 314"/>
              <a:gd name="T50" fmla="*/ 2147483647 w 314"/>
              <a:gd name="T51" fmla="*/ 2147483647 h 314"/>
              <a:gd name="T52" fmla="*/ 2147483647 w 314"/>
              <a:gd name="T53" fmla="*/ 2147483647 h 314"/>
              <a:gd name="T54" fmla="*/ 2147483647 w 314"/>
              <a:gd name="T55" fmla="*/ 2147483647 h 314"/>
              <a:gd name="T56" fmla="*/ 2147483647 w 314"/>
              <a:gd name="T57" fmla="*/ 2147483647 h 314"/>
              <a:gd name="T58" fmla="*/ 2147483647 w 314"/>
              <a:gd name="T59" fmla="*/ 2147483647 h 314"/>
              <a:gd name="T60" fmla="*/ 2147483647 w 314"/>
              <a:gd name="T61" fmla="*/ 2147483647 h 314"/>
              <a:gd name="T62" fmla="*/ 2147483647 w 314"/>
              <a:gd name="T63" fmla="*/ 2147483647 h 314"/>
              <a:gd name="T64" fmla="*/ 2147483647 w 314"/>
              <a:gd name="T65" fmla="*/ 2147483647 h 314"/>
              <a:gd name="T66" fmla="*/ 2147483647 w 314"/>
              <a:gd name="T67" fmla="*/ 2147483647 h 314"/>
              <a:gd name="T68" fmla="*/ 2147483647 w 314"/>
              <a:gd name="T69" fmla="*/ 2147483647 h 314"/>
              <a:gd name="T70" fmla="*/ 2147483647 w 314"/>
              <a:gd name="T71" fmla="*/ 2147483647 h 314"/>
              <a:gd name="T72" fmla="*/ 2147483647 w 314"/>
              <a:gd name="T73" fmla="*/ 2147483647 h 314"/>
              <a:gd name="T74" fmla="*/ 2147483647 w 314"/>
              <a:gd name="T75" fmla="*/ 2147483647 h 314"/>
              <a:gd name="T76" fmla="*/ 2147483647 w 314"/>
              <a:gd name="T77" fmla="*/ 2147483647 h 314"/>
              <a:gd name="T78" fmla="*/ 2147483647 w 314"/>
              <a:gd name="T79" fmla="*/ 2147483647 h 314"/>
              <a:gd name="T80" fmla="*/ 2147483647 w 314"/>
              <a:gd name="T81" fmla="*/ 2147483647 h 314"/>
              <a:gd name="T82" fmla="*/ 2147483647 w 314"/>
              <a:gd name="T83" fmla="*/ 2147483647 h 314"/>
              <a:gd name="T84" fmla="*/ 2147483647 w 314"/>
              <a:gd name="T85" fmla="*/ 2147483647 h 314"/>
              <a:gd name="T86" fmla="*/ 2147483647 w 314"/>
              <a:gd name="T87" fmla="*/ 2147483647 h 314"/>
              <a:gd name="T88" fmla="*/ 2147483647 w 314"/>
              <a:gd name="T89" fmla="*/ 2147483647 h 314"/>
              <a:gd name="T90" fmla="*/ 2147483647 w 314"/>
              <a:gd name="T91" fmla="*/ 2147483647 h 314"/>
              <a:gd name="T92" fmla="*/ 2147483647 w 314"/>
              <a:gd name="T93" fmla="*/ 2147483647 h 314"/>
              <a:gd name="T94" fmla="*/ 2147483647 w 314"/>
              <a:gd name="T95" fmla="*/ 2147483647 h 314"/>
              <a:gd name="T96" fmla="*/ 2147483647 w 314"/>
              <a:gd name="T97" fmla="*/ 2147483647 h 314"/>
              <a:gd name="T98" fmla="*/ 2147483647 w 314"/>
              <a:gd name="T99" fmla="*/ 2147483647 h 314"/>
              <a:gd name="T100" fmla="*/ 2147483647 w 314"/>
              <a:gd name="T101" fmla="*/ 2147483647 h 314"/>
              <a:gd name="T102" fmla="*/ 2147483647 w 314"/>
              <a:gd name="T103" fmla="*/ 2147483647 h 314"/>
              <a:gd name="T104" fmla="*/ 2147483647 w 314"/>
              <a:gd name="T105" fmla="*/ 2147483647 h 314"/>
              <a:gd name="T106" fmla="*/ 2147483647 w 314"/>
              <a:gd name="T107" fmla="*/ 2147483647 h 314"/>
              <a:gd name="T108" fmla="*/ 2147483647 w 314"/>
              <a:gd name="T109" fmla="*/ 2147483647 h 314"/>
              <a:gd name="T110" fmla="*/ 2147483647 w 314"/>
              <a:gd name="T111" fmla="*/ 2147483647 h 31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314" h="314">
                <a:moveTo>
                  <a:pt x="0" y="165"/>
                </a:moveTo>
                <a:cubicBezTo>
                  <a:pt x="0" y="164"/>
                  <a:pt x="0" y="163"/>
                  <a:pt x="0" y="163"/>
                </a:cubicBezTo>
                <a:cubicBezTo>
                  <a:pt x="1" y="162"/>
                  <a:pt x="5" y="161"/>
                  <a:pt x="11" y="159"/>
                </a:cubicBezTo>
                <a:cubicBezTo>
                  <a:pt x="13" y="159"/>
                  <a:pt x="15" y="158"/>
                  <a:pt x="17" y="157"/>
                </a:cubicBezTo>
                <a:cubicBezTo>
                  <a:pt x="22" y="156"/>
                  <a:pt x="23" y="156"/>
                  <a:pt x="24" y="155"/>
                </a:cubicBezTo>
                <a:cubicBezTo>
                  <a:pt x="24" y="154"/>
                  <a:pt x="25" y="153"/>
                  <a:pt x="25" y="150"/>
                </a:cubicBezTo>
                <a:cubicBezTo>
                  <a:pt x="25" y="149"/>
                  <a:pt x="25" y="149"/>
                  <a:pt x="25" y="149"/>
                </a:cubicBezTo>
                <a:cubicBezTo>
                  <a:pt x="25" y="149"/>
                  <a:pt x="25" y="149"/>
                  <a:pt x="25" y="149"/>
                </a:cubicBezTo>
                <a:cubicBezTo>
                  <a:pt x="25" y="149"/>
                  <a:pt x="25" y="148"/>
                  <a:pt x="25" y="146"/>
                </a:cubicBezTo>
                <a:cubicBezTo>
                  <a:pt x="25" y="145"/>
                  <a:pt x="25" y="144"/>
                  <a:pt x="24" y="143"/>
                </a:cubicBezTo>
                <a:cubicBezTo>
                  <a:pt x="24" y="143"/>
                  <a:pt x="23" y="142"/>
                  <a:pt x="18" y="140"/>
                </a:cubicBezTo>
                <a:cubicBezTo>
                  <a:pt x="17" y="140"/>
                  <a:pt x="14" y="139"/>
                  <a:pt x="12" y="138"/>
                </a:cubicBezTo>
                <a:cubicBezTo>
                  <a:pt x="7" y="135"/>
                  <a:pt x="3" y="133"/>
                  <a:pt x="2" y="132"/>
                </a:cubicBezTo>
                <a:cubicBezTo>
                  <a:pt x="2" y="132"/>
                  <a:pt x="2" y="132"/>
                  <a:pt x="2" y="131"/>
                </a:cubicBezTo>
                <a:cubicBezTo>
                  <a:pt x="2" y="129"/>
                  <a:pt x="3" y="127"/>
                  <a:pt x="3" y="127"/>
                </a:cubicBezTo>
                <a:cubicBezTo>
                  <a:pt x="4" y="126"/>
                  <a:pt x="8" y="126"/>
                  <a:pt x="15" y="125"/>
                </a:cubicBezTo>
                <a:cubicBezTo>
                  <a:pt x="17" y="125"/>
                  <a:pt x="19" y="125"/>
                  <a:pt x="21" y="125"/>
                </a:cubicBezTo>
                <a:cubicBezTo>
                  <a:pt x="26" y="125"/>
                  <a:pt x="27" y="125"/>
                  <a:pt x="28" y="124"/>
                </a:cubicBezTo>
                <a:cubicBezTo>
                  <a:pt x="28" y="124"/>
                  <a:pt x="29" y="123"/>
                  <a:pt x="30" y="120"/>
                </a:cubicBezTo>
                <a:cubicBezTo>
                  <a:pt x="30" y="119"/>
                  <a:pt x="30" y="119"/>
                  <a:pt x="30" y="119"/>
                </a:cubicBezTo>
                <a:cubicBezTo>
                  <a:pt x="30" y="119"/>
                  <a:pt x="30" y="119"/>
                  <a:pt x="30" y="119"/>
                </a:cubicBezTo>
                <a:cubicBezTo>
                  <a:pt x="31" y="117"/>
                  <a:pt x="31" y="116"/>
                  <a:pt x="31" y="115"/>
                </a:cubicBezTo>
                <a:cubicBezTo>
                  <a:pt x="31" y="114"/>
                  <a:pt x="31" y="113"/>
                  <a:pt x="31" y="113"/>
                </a:cubicBezTo>
                <a:cubicBezTo>
                  <a:pt x="31" y="112"/>
                  <a:pt x="30" y="112"/>
                  <a:pt x="26" y="109"/>
                </a:cubicBezTo>
                <a:cubicBezTo>
                  <a:pt x="24" y="108"/>
                  <a:pt x="22" y="106"/>
                  <a:pt x="21" y="105"/>
                </a:cubicBezTo>
                <a:cubicBezTo>
                  <a:pt x="16" y="101"/>
                  <a:pt x="13" y="98"/>
                  <a:pt x="12" y="97"/>
                </a:cubicBezTo>
                <a:cubicBezTo>
                  <a:pt x="12" y="96"/>
                  <a:pt x="13" y="93"/>
                  <a:pt x="14" y="92"/>
                </a:cubicBezTo>
                <a:cubicBezTo>
                  <a:pt x="15" y="92"/>
                  <a:pt x="19" y="92"/>
                  <a:pt x="26" y="93"/>
                </a:cubicBezTo>
                <a:cubicBezTo>
                  <a:pt x="28" y="94"/>
                  <a:pt x="30" y="94"/>
                  <a:pt x="32" y="95"/>
                </a:cubicBezTo>
                <a:cubicBezTo>
                  <a:pt x="37" y="96"/>
                  <a:pt x="38" y="96"/>
                  <a:pt x="39" y="95"/>
                </a:cubicBezTo>
                <a:cubicBezTo>
                  <a:pt x="39" y="95"/>
                  <a:pt x="40" y="95"/>
                  <a:pt x="42" y="91"/>
                </a:cubicBezTo>
                <a:cubicBezTo>
                  <a:pt x="42" y="91"/>
                  <a:pt x="42" y="91"/>
                  <a:pt x="42" y="91"/>
                </a:cubicBezTo>
                <a:cubicBezTo>
                  <a:pt x="42" y="90"/>
                  <a:pt x="42" y="90"/>
                  <a:pt x="42" y="90"/>
                </a:cubicBezTo>
                <a:cubicBezTo>
                  <a:pt x="45" y="88"/>
                  <a:pt x="45" y="86"/>
                  <a:pt x="45" y="86"/>
                </a:cubicBezTo>
                <a:cubicBezTo>
                  <a:pt x="45" y="86"/>
                  <a:pt x="45" y="85"/>
                  <a:pt x="44" y="85"/>
                </a:cubicBezTo>
                <a:cubicBezTo>
                  <a:pt x="44" y="84"/>
                  <a:pt x="44" y="84"/>
                  <a:pt x="41" y="80"/>
                </a:cubicBezTo>
                <a:cubicBezTo>
                  <a:pt x="39" y="78"/>
                  <a:pt x="38" y="77"/>
                  <a:pt x="36" y="75"/>
                </a:cubicBezTo>
                <a:cubicBezTo>
                  <a:pt x="32" y="70"/>
                  <a:pt x="30" y="66"/>
                  <a:pt x="30" y="65"/>
                </a:cubicBezTo>
                <a:cubicBezTo>
                  <a:pt x="30" y="64"/>
                  <a:pt x="32" y="61"/>
                  <a:pt x="33" y="61"/>
                </a:cubicBezTo>
                <a:cubicBezTo>
                  <a:pt x="34" y="61"/>
                  <a:pt x="38" y="62"/>
                  <a:pt x="44" y="65"/>
                </a:cubicBezTo>
                <a:cubicBezTo>
                  <a:pt x="46" y="66"/>
                  <a:pt x="48" y="67"/>
                  <a:pt x="49" y="67"/>
                </a:cubicBezTo>
                <a:cubicBezTo>
                  <a:pt x="54" y="70"/>
                  <a:pt x="55" y="70"/>
                  <a:pt x="56" y="70"/>
                </a:cubicBezTo>
                <a:cubicBezTo>
                  <a:pt x="57" y="70"/>
                  <a:pt x="58" y="69"/>
                  <a:pt x="60" y="67"/>
                </a:cubicBezTo>
                <a:cubicBezTo>
                  <a:pt x="61" y="66"/>
                  <a:pt x="61" y="66"/>
                  <a:pt x="61" y="66"/>
                </a:cubicBezTo>
                <a:cubicBezTo>
                  <a:pt x="61" y="66"/>
                  <a:pt x="61" y="66"/>
                  <a:pt x="61" y="66"/>
                </a:cubicBezTo>
                <a:cubicBezTo>
                  <a:pt x="63" y="64"/>
                  <a:pt x="64" y="62"/>
                  <a:pt x="64" y="61"/>
                </a:cubicBezTo>
                <a:cubicBezTo>
                  <a:pt x="64" y="60"/>
                  <a:pt x="64" y="60"/>
                  <a:pt x="62" y="55"/>
                </a:cubicBezTo>
                <a:cubicBezTo>
                  <a:pt x="61" y="54"/>
                  <a:pt x="60" y="51"/>
                  <a:pt x="59" y="49"/>
                </a:cubicBezTo>
                <a:cubicBezTo>
                  <a:pt x="56" y="43"/>
                  <a:pt x="54" y="40"/>
                  <a:pt x="54" y="39"/>
                </a:cubicBezTo>
                <a:cubicBezTo>
                  <a:pt x="55" y="37"/>
                  <a:pt x="57" y="35"/>
                  <a:pt x="59" y="35"/>
                </a:cubicBezTo>
                <a:cubicBezTo>
                  <a:pt x="59" y="35"/>
                  <a:pt x="63" y="37"/>
                  <a:pt x="68" y="41"/>
                </a:cubicBezTo>
                <a:cubicBezTo>
                  <a:pt x="70" y="43"/>
                  <a:pt x="71" y="44"/>
                  <a:pt x="73" y="45"/>
                </a:cubicBezTo>
                <a:cubicBezTo>
                  <a:pt x="77" y="48"/>
                  <a:pt x="78" y="49"/>
                  <a:pt x="79" y="49"/>
                </a:cubicBezTo>
                <a:cubicBezTo>
                  <a:pt x="80" y="49"/>
                  <a:pt x="81" y="49"/>
                  <a:pt x="84" y="47"/>
                </a:cubicBezTo>
                <a:cubicBezTo>
                  <a:pt x="85" y="47"/>
                  <a:pt x="85" y="47"/>
                  <a:pt x="85" y="47"/>
                </a:cubicBezTo>
                <a:cubicBezTo>
                  <a:pt x="85" y="46"/>
                  <a:pt x="85" y="46"/>
                  <a:pt x="85" y="46"/>
                </a:cubicBezTo>
                <a:cubicBezTo>
                  <a:pt x="88" y="44"/>
                  <a:pt x="88" y="43"/>
                  <a:pt x="89" y="42"/>
                </a:cubicBezTo>
                <a:cubicBezTo>
                  <a:pt x="89" y="42"/>
                  <a:pt x="89" y="42"/>
                  <a:pt x="89" y="42"/>
                </a:cubicBezTo>
                <a:cubicBezTo>
                  <a:pt x="89" y="42"/>
                  <a:pt x="89" y="42"/>
                  <a:pt x="89" y="42"/>
                </a:cubicBezTo>
                <a:cubicBezTo>
                  <a:pt x="89" y="41"/>
                  <a:pt x="88" y="39"/>
                  <a:pt x="88" y="36"/>
                </a:cubicBezTo>
                <a:cubicBezTo>
                  <a:pt x="87" y="34"/>
                  <a:pt x="87" y="32"/>
                  <a:pt x="86" y="29"/>
                </a:cubicBezTo>
                <a:cubicBezTo>
                  <a:pt x="85" y="24"/>
                  <a:pt x="84" y="20"/>
                  <a:pt x="84" y="18"/>
                </a:cubicBezTo>
                <a:cubicBezTo>
                  <a:pt x="84" y="18"/>
                  <a:pt x="84" y="18"/>
                  <a:pt x="84" y="18"/>
                </a:cubicBezTo>
                <a:cubicBezTo>
                  <a:pt x="85" y="17"/>
                  <a:pt x="88" y="15"/>
                  <a:pt x="89" y="15"/>
                </a:cubicBezTo>
                <a:cubicBezTo>
                  <a:pt x="90" y="16"/>
                  <a:pt x="93" y="19"/>
                  <a:pt x="97" y="24"/>
                </a:cubicBezTo>
                <a:cubicBezTo>
                  <a:pt x="99" y="26"/>
                  <a:pt x="100" y="27"/>
                  <a:pt x="101" y="29"/>
                </a:cubicBezTo>
                <a:cubicBezTo>
                  <a:pt x="104" y="33"/>
                  <a:pt x="105" y="34"/>
                  <a:pt x="106" y="34"/>
                </a:cubicBezTo>
                <a:cubicBezTo>
                  <a:pt x="107" y="34"/>
                  <a:pt x="108" y="34"/>
                  <a:pt x="111" y="33"/>
                </a:cubicBezTo>
                <a:cubicBezTo>
                  <a:pt x="113" y="33"/>
                  <a:pt x="113" y="33"/>
                  <a:pt x="113" y="33"/>
                </a:cubicBezTo>
                <a:cubicBezTo>
                  <a:pt x="113" y="32"/>
                  <a:pt x="113" y="32"/>
                  <a:pt x="113" y="32"/>
                </a:cubicBezTo>
                <a:cubicBezTo>
                  <a:pt x="115" y="32"/>
                  <a:pt x="116" y="31"/>
                  <a:pt x="117" y="30"/>
                </a:cubicBezTo>
                <a:cubicBezTo>
                  <a:pt x="117" y="29"/>
                  <a:pt x="117" y="28"/>
                  <a:pt x="117" y="25"/>
                </a:cubicBezTo>
                <a:cubicBezTo>
                  <a:pt x="117" y="22"/>
                  <a:pt x="117" y="22"/>
                  <a:pt x="117" y="22"/>
                </a:cubicBezTo>
                <a:cubicBezTo>
                  <a:pt x="117" y="20"/>
                  <a:pt x="117" y="18"/>
                  <a:pt x="117" y="16"/>
                </a:cubicBezTo>
                <a:cubicBezTo>
                  <a:pt x="117" y="10"/>
                  <a:pt x="118" y="6"/>
                  <a:pt x="118" y="5"/>
                </a:cubicBezTo>
                <a:cubicBezTo>
                  <a:pt x="119" y="4"/>
                  <a:pt x="123" y="3"/>
                  <a:pt x="124" y="4"/>
                </a:cubicBezTo>
                <a:cubicBezTo>
                  <a:pt x="125" y="4"/>
                  <a:pt x="127" y="8"/>
                  <a:pt x="129" y="14"/>
                </a:cubicBezTo>
                <a:cubicBezTo>
                  <a:pt x="130" y="16"/>
                  <a:pt x="131" y="18"/>
                  <a:pt x="132" y="19"/>
                </a:cubicBezTo>
                <a:cubicBezTo>
                  <a:pt x="134" y="24"/>
                  <a:pt x="135" y="25"/>
                  <a:pt x="136" y="25"/>
                </a:cubicBezTo>
                <a:cubicBezTo>
                  <a:pt x="136" y="26"/>
                  <a:pt x="138" y="26"/>
                  <a:pt x="141" y="26"/>
                </a:cubicBezTo>
                <a:cubicBezTo>
                  <a:pt x="141" y="26"/>
                  <a:pt x="141" y="26"/>
                  <a:pt x="141" y="26"/>
                </a:cubicBezTo>
                <a:cubicBezTo>
                  <a:pt x="142" y="25"/>
                  <a:pt x="142" y="25"/>
                  <a:pt x="142" y="25"/>
                </a:cubicBezTo>
                <a:cubicBezTo>
                  <a:pt x="146" y="25"/>
                  <a:pt x="147" y="24"/>
                  <a:pt x="147" y="24"/>
                </a:cubicBezTo>
                <a:cubicBezTo>
                  <a:pt x="148" y="23"/>
                  <a:pt x="148" y="22"/>
                  <a:pt x="149" y="18"/>
                </a:cubicBezTo>
                <a:cubicBezTo>
                  <a:pt x="150" y="16"/>
                  <a:pt x="150" y="14"/>
                  <a:pt x="151" y="11"/>
                </a:cubicBezTo>
                <a:cubicBezTo>
                  <a:pt x="152" y="5"/>
                  <a:pt x="154" y="1"/>
                  <a:pt x="154" y="0"/>
                </a:cubicBezTo>
                <a:cubicBezTo>
                  <a:pt x="155" y="0"/>
                  <a:pt x="159" y="0"/>
                  <a:pt x="160" y="0"/>
                </a:cubicBezTo>
                <a:cubicBezTo>
                  <a:pt x="161" y="1"/>
                  <a:pt x="162" y="5"/>
                  <a:pt x="163" y="11"/>
                </a:cubicBezTo>
                <a:cubicBezTo>
                  <a:pt x="164" y="13"/>
                  <a:pt x="164" y="15"/>
                  <a:pt x="165" y="17"/>
                </a:cubicBezTo>
                <a:cubicBezTo>
                  <a:pt x="166" y="23"/>
                  <a:pt x="166" y="23"/>
                  <a:pt x="167" y="24"/>
                </a:cubicBezTo>
                <a:cubicBezTo>
                  <a:pt x="167" y="25"/>
                  <a:pt x="168" y="25"/>
                  <a:pt x="172" y="25"/>
                </a:cubicBezTo>
                <a:cubicBezTo>
                  <a:pt x="172" y="26"/>
                  <a:pt x="172" y="26"/>
                  <a:pt x="172" y="26"/>
                </a:cubicBezTo>
                <a:cubicBezTo>
                  <a:pt x="173" y="26"/>
                  <a:pt x="173" y="26"/>
                  <a:pt x="173" y="26"/>
                </a:cubicBezTo>
                <a:cubicBezTo>
                  <a:pt x="176" y="26"/>
                  <a:pt x="178" y="26"/>
                  <a:pt x="178" y="25"/>
                </a:cubicBezTo>
                <a:cubicBezTo>
                  <a:pt x="179" y="25"/>
                  <a:pt x="179" y="24"/>
                  <a:pt x="182" y="20"/>
                </a:cubicBezTo>
                <a:cubicBezTo>
                  <a:pt x="182" y="18"/>
                  <a:pt x="183" y="16"/>
                  <a:pt x="185" y="14"/>
                </a:cubicBezTo>
                <a:cubicBezTo>
                  <a:pt x="188" y="8"/>
                  <a:pt x="190" y="5"/>
                  <a:pt x="190" y="4"/>
                </a:cubicBezTo>
                <a:cubicBezTo>
                  <a:pt x="192" y="4"/>
                  <a:pt x="195" y="4"/>
                  <a:pt x="196" y="5"/>
                </a:cubicBezTo>
                <a:cubicBezTo>
                  <a:pt x="196" y="6"/>
                  <a:pt x="197" y="9"/>
                  <a:pt x="197" y="15"/>
                </a:cubicBezTo>
                <a:cubicBezTo>
                  <a:pt x="197" y="15"/>
                  <a:pt x="197" y="16"/>
                  <a:pt x="197" y="17"/>
                </a:cubicBezTo>
                <a:cubicBezTo>
                  <a:pt x="197" y="19"/>
                  <a:pt x="197" y="21"/>
                  <a:pt x="197" y="23"/>
                </a:cubicBezTo>
                <a:cubicBezTo>
                  <a:pt x="197" y="24"/>
                  <a:pt x="196" y="26"/>
                  <a:pt x="196" y="27"/>
                </a:cubicBezTo>
                <a:cubicBezTo>
                  <a:pt x="196" y="29"/>
                  <a:pt x="197" y="29"/>
                  <a:pt x="197" y="30"/>
                </a:cubicBezTo>
                <a:cubicBezTo>
                  <a:pt x="197" y="31"/>
                  <a:pt x="198" y="31"/>
                  <a:pt x="202" y="32"/>
                </a:cubicBezTo>
                <a:cubicBezTo>
                  <a:pt x="203" y="34"/>
                  <a:pt x="203" y="34"/>
                  <a:pt x="203" y="34"/>
                </a:cubicBezTo>
                <a:cubicBezTo>
                  <a:pt x="203" y="33"/>
                  <a:pt x="203" y="33"/>
                  <a:pt x="203" y="33"/>
                </a:cubicBezTo>
                <a:cubicBezTo>
                  <a:pt x="206" y="34"/>
                  <a:pt x="207" y="34"/>
                  <a:pt x="208" y="34"/>
                </a:cubicBezTo>
                <a:cubicBezTo>
                  <a:pt x="209" y="33"/>
                  <a:pt x="209" y="33"/>
                  <a:pt x="212" y="29"/>
                </a:cubicBezTo>
                <a:cubicBezTo>
                  <a:pt x="214" y="28"/>
                  <a:pt x="215" y="26"/>
                  <a:pt x="217" y="24"/>
                </a:cubicBezTo>
                <a:cubicBezTo>
                  <a:pt x="221" y="19"/>
                  <a:pt x="224" y="16"/>
                  <a:pt x="225" y="16"/>
                </a:cubicBezTo>
                <a:cubicBezTo>
                  <a:pt x="226" y="16"/>
                  <a:pt x="229" y="17"/>
                  <a:pt x="230" y="18"/>
                </a:cubicBezTo>
                <a:cubicBezTo>
                  <a:pt x="230" y="20"/>
                  <a:pt x="229" y="24"/>
                  <a:pt x="228" y="30"/>
                </a:cubicBezTo>
                <a:cubicBezTo>
                  <a:pt x="227" y="32"/>
                  <a:pt x="227" y="34"/>
                  <a:pt x="226" y="36"/>
                </a:cubicBezTo>
                <a:cubicBezTo>
                  <a:pt x="225" y="39"/>
                  <a:pt x="225" y="41"/>
                  <a:pt x="225" y="42"/>
                </a:cubicBezTo>
                <a:cubicBezTo>
                  <a:pt x="225" y="42"/>
                  <a:pt x="225" y="42"/>
                  <a:pt x="225" y="42"/>
                </a:cubicBezTo>
                <a:cubicBezTo>
                  <a:pt x="225" y="43"/>
                  <a:pt x="225" y="43"/>
                  <a:pt x="225" y="43"/>
                </a:cubicBezTo>
                <a:cubicBezTo>
                  <a:pt x="225" y="43"/>
                  <a:pt x="226" y="44"/>
                  <a:pt x="229" y="46"/>
                </a:cubicBezTo>
                <a:cubicBezTo>
                  <a:pt x="230" y="47"/>
                  <a:pt x="230" y="47"/>
                  <a:pt x="230" y="47"/>
                </a:cubicBezTo>
                <a:cubicBezTo>
                  <a:pt x="230" y="47"/>
                  <a:pt x="230" y="47"/>
                  <a:pt x="230" y="47"/>
                </a:cubicBezTo>
                <a:cubicBezTo>
                  <a:pt x="233" y="49"/>
                  <a:pt x="234" y="49"/>
                  <a:pt x="235" y="49"/>
                </a:cubicBezTo>
                <a:cubicBezTo>
                  <a:pt x="236" y="49"/>
                  <a:pt x="237" y="48"/>
                  <a:pt x="240" y="45"/>
                </a:cubicBezTo>
                <a:cubicBezTo>
                  <a:pt x="242" y="44"/>
                  <a:pt x="244" y="43"/>
                  <a:pt x="246" y="41"/>
                </a:cubicBezTo>
                <a:cubicBezTo>
                  <a:pt x="251" y="38"/>
                  <a:pt x="255" y="36"/>
                  <a:pt x="256" y="35"/>
                </a:cubicBezTo>
                <a:cubicBezTo>
                  <a:pt x="257" y="36"/>
                  <a:pt x="260" y="38"/>
                  <a:pt x="260" y="39"/>
                </a:cubicBezTo>
                <a:cubicBezTo>
                  <a:pt x="260" y="40"/>
                  <a:pt x="258" y="44"/>
                  <a:pt x="255" y="49"/>
                </a:cubicBezTo>
                <a:cubicBezTo>
                  <a:pt x="254" y="51"/>
                  <a:pt x="253" y="53"/>
                  <a:pt x="253" y="55"/>
                </a:cubicBezTo>
                <a:cubicBezTo>
                  <a:pt x="250" y="59"/>
                  <a:pt x="250" y="60"/>
                  <a:pt x="250" y="61"/>
                </a:cubicBezTo>
                <a:cubicBezTo>
                  <a:pt x="250" y="61"/>
                  <a:pt x="250" y="61"/>
                  <a:pt x="250" y="61"/>
                </a:cubicBezTo>
                <a:cubicBezTo>
                  <a:pt x="250" y="61"/>
                  <a:pt x="250" y="61"/>
                  <a:pt x="250" y="61"/>
                </a:cubicBezTo>
                <a:cubicBezTo>
                  <a:pt x="250" y="62"/>
                  <a:pt x="251" y="64"/>
                  <a:pt x="253" y="66"/>
                </a:cubicBezTo>
                <a:cubicBezTo>
                  <a:pt x="253" y="68"/>
                  <a:pt x="253" y="68"/>
                  <a:pt x="253" y="68"/>
                </a:cubicBezTo>
                <a:cubicBezTo>
                  <a:pt x="254" y="67"/>
                  <a:pt x="254" y="67"/>
                  <a:pt x="254" y="67"/>
                </a:cubicBezTo>
                <a:cubicBezTo>
                  <a:pt x="256" y="69"/>
                  <a:pt x="257" y="70"/>
                  <a:pt x="258" y="70"/>
                </a:cubicBezTo>
                <a:cubicBezTo>
                  <a:pt x="259" y="70"/>
                  <a:pt x="259" y="70"/>
                  <a:pt x="264" y="68"/>
                </a:cubicBezTo>
                <a:cubicBezTo>
                  <a:pt x="266" y="67"/>
                  <a:pt x="268" y="66"/>
                  <a:pt x="270" y="65"/>
                </a:cubicBezTo>
                <a:cubicBezTo>
                  <a:pt x="276" y="63"/>
                  <a:pt x="280" y="61"/>
                  <a:pt x="281" y="61"/>
                </a:cubicBezTo>
                <a:cubicBezTo>
                  <a:pt x="282" y="62"/>
                  <a:pt x="284" y="65"/>
                  <a:pt x="285" y="66"/>
                </a:cubicBezTo>
                <a:cubicBezTo>
                  <a:pt x="284" y="67"/>
                  <a:pt x="282" y="70"/>
                  <a:pt x="278" y="75"/>
                </a:cubicBezTo>
                <a:cubicBezTo>
                  <a:pt x="276" y="77"/>
                  <a:pt x="275" y="78"/>
                  <a:pt x="274" y="80"/>
                </a:cubicBezTo>
                <a:cubicBezTo>
                  <a:pt x="270" y="84"/>
                  <a:pt x="269" y="84"/>
                  <a:pt x="269" y="85"/>
                </a:cubicBezTo>
                <a:cubicBezTo>
                  <a:pt x="269" y="86"/>
                  <a:pt x="269" y="86"/>
                  <a:pt x="269" y="86"/>
                </a:cubicBezTo>
                <a:cubicBezTo>
                  <a:pt x="269" y="87"/>
                  <a:pt x="270" y="88"/>
                  <a:pt x="271" y="90"/>
                </a:cubicBezTo>
                <a:cubicBezTo>
                  <a:pt x="271" y="92"/>
                  <a:pt x="271" y="92"/>
                  <a:pt x="271" y="92"/>
                </a:cubicBezTo>
                <a:cubicBezTo>
                  <a:pt x="272" y="92"/>
                  <a:pt x="272" y="92"/>
                  <a:pt x="272" y="92"/>
                </a:cubicBezTo>
                <a:cubicBezTo>
                  <a:pt x="274" y="95"/>
                  <a:pt x="275" y="95"/>
                  <a:pt x="275" y="96"/>
                </a:cubicBezTo>
                <a:cubicBezTo>
                  <a:pt x="276" y="96"/>
                  <a:pt x="277" y="96"/>
                  <a:pt x="282" y="95"/>
                </a:cubicBezTo>
                <a:cubicBezTo>
                  <a:pt x="284" y="94"/>
                  <a:pt x="286" y="94"/>
                  <a:pt x="288" y="94"/>
                </a:cubicBezTo>
                <a:cubicBezTo>
                  <a:pt x="295" y="93"/>
                  <a:pt x="299" y="92"/>
                  <a:pt x="300" y="92"/>
                </a:cubicBezTo>
                <a:cubicBezTo>
                  <a:pt x="301" y="93"/>
                  <a:pt x="302" y="96"/>
                  <a:pt x="302" y="98"/>
                </a:cubicBezTo>
                <a:cubicBezTo>
                  <a:pt x="302" y="98"/>
                  <a:pt x="302" y="98"/>
                  <a:pt x="302" y="98"/>
                </a:cubicBezTo>
                <a:cubicBezTo>
                  <a:pt x="301" y="99"/>
                  <a:pt x="298" y="101"/>
                  <a:pt x="293" y="105"/>
                </a:cubicBezTo>
                <a:cubicBezTo>
                  <a:pt x="292" y="106"/>
                  <a:pt x="290" y="108"/>
                  <a:pt x="288" y="109"/>
                </a:cubicBezTo>
                <a:cubicBezTo>
                  <a:pt x="284" y="112"/>
                  <a:pt x="283" y="112"/>
                  <a:pt x="283" y="113"/>
                </a:cubicBezTo>
                <a:cubicBezTo>
                  <a:pt x="283" y="113"/>
                  <a:pt x="283" y="114"/>
                  <a:pt x="283" y="114"/>
                </a:cubicBezTo>
                <a:cubicBezTo>
                  <a:pt x="283" y="115"/>
                  <a:pt x="283" y="117"/>
                  <a:pt x="284" y="118"/>
                </a:cubicBezTo>
                <a:cubicBezTo>
                  <a:pt x="283" y="120"/>
                  <a:pt x="283" y="120"/>
                  <a:pt x="283" y="120"/>
                </a:cubicBezTo>
                <a:cubicBezTo>
                  <a:pt x="284" y="120"/>
                  <a:pt x="284" y="120"/>
                  <a:pt x="284" y="120"/>
                </a:cubicBezTo>
                <a:cubicBezTo>
                  <a:pt x="285" y="123"/>
                  <a:pt x="286" y="124"/>
                  <a:pt x="286" y="124"/>
                </a:cubicBezTo>
                <a:cubicBezTo>
                  <a:pt x="287" y="125"/>
                  <a:pt x="288" y="125"/>
                  <a:pt x="293" y="125"/>
                </a:cubicBezTo>
                <a:cubicBezTo>
                  <a:pt x="295" y="125"/>
                  <a:pt x="297" y="125"/>
                  <a:pt x="299" y="126"/>
                </a:cubicBezTo>
                <a:cubicBezTo>
                  <a:pt x="306" y="126"/>
                  <a:pt x="310" y="127"/>
                  <a:pt x="311" y="127"/>
                </a:cubicBezTo>
                <a:cubicBezTo>
                  <a:pt x="311" y="128"/>
                  <a:pt x="312" y="130"/>
                  <a:pt x="312" y="132"/>
                </a:cubicBezTo>
                <a:cubicBezTo>
                  <a:pt x="312" y="132"/>
                  <a:pt x="312" y="133"/>
                  <a:pt x="312" y="133"/>
                </a:cubicBezTo>
                <a:cubicBezTo>
                  <a:pt x="311" y="134"/>
                  <a:pt x="307" y="135"/>
                  <a:pt x="301" y="138"/>
                </a:cubicBezTo>
                <a:cubicBezTo>
                  <a:pt x="300" y="139"/>
                  <a:pt x="298" y="139"/>
                  <a:pt x="296" y="140"/>
                </a:cubicBezTo>
                <a:cubicBezTo>
                  <a:pt x="291" y="142"/>
                  <a:pt x="290" y="143"/>
                  <a:pt x="289" y="143"/>
                </a:cubicBezTo>
                <a:cubicBezTo>
                  <a:pt x="289" y="144"/>
                  <a:pt x="289" y="145"/>
                  <a:pt x="289" y="146"/>
                </a:cubicBezTo>
                <a:cubicBezTo>
                  <a:pt x="289" y="147"/>
                  <a:pt x="289" y="148"/>
                  <a:pt x="289" y="149"/>
                </a:cubicBezTo>
                <a:cubicBezTo>
                  <a:pt x="288" y="150"/>
                  <a:pt x="288" y="150"/>
                  <a:pt x="288" y="150"/>
                </a:cubicBezTo>
                <a:cubicBezTo>
                  <a:pt x="289" y="151"/>
                  <a:pt x="289" y="151"/>
                  <a:pt x="289" y="151"/>
                </a:cubicBezTo>
                <a:cubicBezTo>
                  <a:pt x="289" y="153"/>
                  <a:pt x="289" y="154"/>
                  <a:pt x="290" y="155"/>
                </a:cubicBezTo>
                <a:cubicBezTo>
                  <a:pt x="291" y="156"/>
                  <a:pt x="292" y="156"/>
                  <a:pt x="296" y="157"/>
                </a:cubicBezTo>
                <a:cubicBezTo>
                  <a:pt x="298" y="158"/>
                  <a:pt x="301" y="159"/>
                  <a:pt x="303" y="159"/>
                </a:cubicBezTo>
                <a:cubicBezTo>
                  <a:pt x="309" y="161"/>
                  <a:pt x="313" y="163"/>
                  <a:pt x="314" y="163"/>
                </a:cubicBezTo>
                <a:cubicBezTo>
                  <a:pt x="314" y="164"/>
                  <a:pt x="314" y="165"/>
                  <a:pt x="314" y="166"/>
                </a:cubicBezTo>
                <a:cubicBezTo>
                  <a:pt x="314" y="168"/>
                  <a:pt x="314" y="169"/>
                  <a:pt x="313" y="169"/>
                </a:cubicBezTo>
                <a:cubicBezTo>
                  <a:pt x="312" y="170"/>
                  <a:pt x="308" y="171"/>
                  <a:pt x="302" y="172"/>
                </a:cubicBezTo>
                <a:cubicBezTo>
                  <a:pt x="300" y="172"/>
                  <a:pt x="298" y="172"/>
                  <a:pt x="296" y="173"/>
                </a:cubicBezTo>
                <a:cubicBezTo>
                  <a:pt x="290" y="174"/>
                  <a:pt x="290" y="174"/>
                  <a:pt x="289" y="174"/>
                </a:cubicBezTo>
                <a:cubicBezTo>
                  <a:pt x="288" y="175"/>
                  <a:pt x="288" y="176"/>
                  <a:pt x="287" y="179"/>
                </a:cubicBezTo>
                <a:cubicBezTo>
                  <a:pt x="287" y="179"/>
                  <a:pt x="287" y="179"/>
                  <a:pt x="287" y="179"/>
                </a:cubicBezTo>
                <a:cubicBezTo>
                  <a:pt x="287" y="180"/>
                  <a:pt x="287" y="180"/>
                  <a:pt x="287" y="180"/>
                </a:cubicBezTo>
                <a:cubicBezTo>
                  <a:pt x="287" y="182"/>
                  <a:pt x="287" y="183"/>
                  <a:pt x="287" y="184"/>
                </a:cubicBezTo>
                <a:cubicBezTo>
                  <a:pt x="287" y="185"/>
                  <a:pt x="287" y="185"/>
                  <a:pt x="287" y="186"/>
                </a:cubicBezTo>
                <a:cubicBezTo>
                  <a:pt x="288" y="187"/>
                  <a:pt x="288" y="187"/>
                  <a:pt x="292" y="189"/>
                </a:cubicBezTo>
                <a:cubicBezTo>
                  <a:pt x="294" y="190"/>
                  <a:pt x="296" y="192"/>
                  <a:pt x="298" y="193"/>
                </a:cubicBezTo>
                <a:cubicBezTo>
                  <a:pt x="304" y="196"/>
                  <a:pt x="307" y="199"/>
                  <a:pt x="308" y="199"/>
                </a:cubicBezTo>
                <a:cubicBezTo>
                  <a:pt x="308" y="199"/>
                  <a:pt x="308" y="200"/>
                  <a:pt x="308" y="200"/>
                </a:cubicBezTo>
                <a:cubicBezTo>
                  <a:pt x="308" y="202"/>
                  <a:pt x="307" y="204"/>
                  <a:pt x="306" y="205"/>
                </a:cubicBezTo>
                <a:cubicBezTo>
                  <a:pt x="305" y="205"/>
                  <a:pt x="301" y="205"/>
                  <a:pt x="295" y="205"/>
                </a:cubicBezTo>
                <a:cubicBezTo>
                  <a:pt x="293" y="205"/>
                  <a:pt x="290" y="204"/>
                  <a:pt x="289" y="204"/>
                </a:cubicBezTo>
                <a:cubicBezTo>
                  <a:pt x="283" y="204"/>
                  <a:pt x="282" y="204"/>
                  <a:pt x="281" y="204"/>
                </a:cubicBezTo>
                <a:cubicBezTo>
                  <a:pt x="281" y="205"/>
                  <a:pt x="280" y="206"/>
                  <a:pt x="279" y="209"/>
                </a:cubicBezTo>
                <a:cubicBezTo>
                  <a:pt x="278" y="209"/>
                  <a:pt x="278" y="209"/>
                  <a:pt x="278" y="209"/>
                </a:cubicBezTo>
                <a:cubicBezTo>
                  <a:pt x="278" y="210"/>
                  <a:pt x="278" y="210"/>
                  <a:pt x="278" y="210"/>
                </a:cubicBezTo>
                <a:cubicBezTo>
                  <a:pt x="277" y="212"/>
                  <a:pt x="277" y="213"/>
                  <a:pt x="277" y="214"/>
                </a:cubicBezTo>
                <a:cubicBezTo>
                  <a:pt x="277" y="215"/>
                  <a:pt x="277" y="215"/>
                  <a:pt x="277" y="215"/>
                </a:cubicBezTo>
                <a:cubicBezTo>
                  <a:pt x="277" y="216"/>
                  <a:pt x="278" y="217"/>
                  <a:pt x="281" y="220"/>
                </a:cubicBezTo>
                <a:cubicBezTo>
                  <a:pt x="283" y="221"/>
                  <a:pt x="285" y="223"/>
                  <a:pt x="286" y="225"/>
                </a:cubicBezTo>
                <a:cubicBezTo>
                  <a:pt x="291" y="229"/>
                  <a:pt x="293" y="232"/>
                  <a:pt x="294" y="233"/>
                </a:cubicBezTo>
                <a:cubicBezTo>
                  <a:pt x="294" y="234"/>
                  <a:pt x="292" y="238"/>
                  <a:pt x="291" y="238"/>
                </a:cubicBezTo>
                <a:cubicBezTo>
                  <a:pt x="290" y="238"/>
                  <a:pt x="286" y="237"/>
                  <a:pt x="280" y="235"/>
                </a:cubicBezTo>
                <a:cubicBezTo>
                  <a:pt x="278" y="235"/>
                  <a:pt x="276" y="234"/>
                  <a:pt x="274" y="233"/>
                </a:cubicBezTo>
                <a:cubicBezTo>
                  <a:pt x="269" y="232"/>
                  <a:pt x="268" y="231"/>
                  <a:pt x="267" y="232"/>
                </a:cubicBezTo>
                <a:cubicBezTo>
                  <a:pt x="266" y="232"/>
                  <a:pt x="265" y="233"/>
                  <a:pt x="263" y="236"/>
                </a:cubicBezTo>
                <a:cubicBezTo>
                  <a:pt x="263" y="236"/>
                  <a:pt x="263" y="236"/>
                  <a:pt x="263" y="236"/>
                </a:cubicBezTo>
                <a:cubicBezTo>
                  <a:pt x="263" y="236"/>
                  <a:pt x="263" y="236"/>
                  <a:pt x="263" y="236"/>
                </a:cubicBezTo>
                <a:cubicBezTo>
                  <a:pt x="260" y="239"/>
                  <a:pt x="260" y="241"/>
                  <a:pt x="260" y="241"/>
                </a:cubicBezTo>
                <a:cubicBezTo>
                  <a:pt x="260" y="241"/>
                  <a:pt x="260" y="241"/>
                  <a:pt x="260" y="241"/>
                </a:cubicBezTo>
                <a:cubicBezTo>
                  <a:pt x="260" y="242"/>
                  <a:pt x="261" y="243"/>
                  <a:pt x="263" y="247"/>
                </a:cubicBezTo>
                <a:cubicBezTo>
                  <a:pt x="265" y="249"/>
                  <a:pt x="266" y="251"/>
                  <a:pt x="267" y="253"/>
                </a:cubicBezTo>
                <a:cubicBezTo>
                  <a:pt x="270" y="258"/>
                  <a:pt x="272" y="262"/>
                  <a:pt x="273" y="263"/>
                </a:cubicBezTo>
                <a:cubicBezTo>
                  <a:pt x="272" y="264"/>
                  <a:pt x="270" y="267"/>
                  <a:pt x="269" y="267"/>
                </a:cubicBezTo>
                <a:cubicBezTo>
                  <a:pt x="268" y="267"/>
                  <a:pt x="264" y="265"/>
                  <a:pt x="259" y="262"/>
                </a:cubicBezTo>
                <a:cubicBezTo>
                  <a:pt x="257" y="260"/>
                  <a:pt x="255" y="259"/>
                  <a:pt x="253" y="258"/>
                </a:cubicBezTo>
                <a:cubicBezTo>
                  <a:pt x="249" y="255"/>
                  <a:pt x="248" y="255"/>
                  <a:pt x="247" y="255"/>
                </a:cubicBezTo>
                <a:cubicBezTo>
                  <a:pt x="246" y="255"/>
                  <a:pt x="245" y="256"/>
                  <a:pt x="242" y="258"/>
                </a:cubicBezTo>
                <a:cubicBezTo>
                  <a:pt x="241" y="258"/>
                  <a:pt x="241" y="258"/>
                  <a:pt x="241" y="258"/>
                </a:cubicBezTo>
                <a:cubicBezTo>
                  <a:pt x="241" y="259"/>
                  <a:pt x="241" y="259"/>
                  <a:pt x="241" y="259"/>
                </a:cubicBezTo>
                <a:cubicBezTo>
                  <a:pt x="239" y="261"/>
                  <a:pt x="238" y="262"/>
                  <a:pt x="238" y="263"/>
                </a:cubicBezTo>
                <a:cubicBezTo>
                  <a:pt x="238" y="263"/>
                  <a:pt x="238" y="263"/>
                  <a:pt x="238" y="263"/>
                </a:cubicBezTo>
                <a:cubicBezTo>
                  <a:pt x="238" y="263"/>
                  <a:pt x="238" y="263"/>
                  <a:pt x="238" y="263"/>
                </a:cubicBezTo>
                <a:cubicBezTo>
                  <a:pt x="238" y="264"/>
                  <a:pt x="238" y="265"/>
                  <a:pt x="240" y="269"/>
                </a:cubicBezTo>
                <a:cubicBezTo>
                  <a:pt x="241" y="271"/>
                  <a:pt x="241" y="273"/>
                  <a:pt x="242" y="275"/>
                </a:cubicBezTo>
                <a:cubicBezTo>
                  <a:pt x="244" y="281"/>
                  <a:pt x="245" y="285"/>
                  <a:pt x="245" y="287"/>
                </a:cubicBezTo>
                <a:cubicBezTo>
                  <a:pt x="245" y="288"/>
                  <a:pt x="242" y="290"/>
                  <a:pt x="240" y="290"/>
                </a:cubicBezTo>
                <a:cubicBezTo>
                  <a:pt x="239" y="289"/>
                  <a:pt x="236" y="287"/>
                  <a:pt x="232" y="282"/>
                </a:cubicBezTo>
                <a:cubicBezTo>
                  <a:pt x="230" y="281"/>
                  <a:pt x="229" y="279"/>
                  <a:pt x="227" y="278"/>
                </a:cubicBezTo>
                <a:cubicBezTo>
                  <a:pt x="223" y="274"/>
                  <a:pt x="223" y="273"/>
                  <a:pt x="222" y="273"/>
                </a:cubicBezTo>
                <a:cubicBezTo>
                  <a:pt x="221" y="273"/>
                  <a:pt x="220" y="273"/>
                  <a:pt x="217" y="275"/>
                </a:cubicBezTo>
                <a:cubicBezTo>
                  <a:pt x="215" y="275"/>
                  <a:pt x="215" y="275"/>
                  <a:pt x="215" y="275"/>
                </a:cubicBezTo>
                <a:cubicBezTo>
                  <a:pt x="215" y="276"/>
                  <a:pt x="215" y="276"/>
                  <a:pt x="215" y="276"/>
                </a:cubicBezTo>
                <a:cubicBezTo>
                  <a:pt x="213" y="277"/>
                  <a:pt x="212" y="278"/>
                  <a:pt x="211" y="279"/>
                </a:cubicBezTo>
                <a:cubicBezTo>
                  <a:pt x="211" y="279"/>
                  <a:pt x="211" y="279"/>
                  <a:pt x="211" y="280"/>
                </a:cubicBezTo>
                <a:cubicBezTo>
                  <a:pt x="211" y="281"/>
                  <a:pt x="211" y="283"/>
                  <a:pt x="212" y="285"/>
                </a:cubicBezTo>
                <a:cubicBezTo>
                  <a:pt x="212" y="287"/>
                  <a:pt x="212" y="289"/>
                  <a:pt x="212" y="292"/>
                </a:cubicBezTo>
                <a:cubicBezTo>
                  <a:pt x="213" y="296"/>
                  <a:pt x="213" y="299"/>
                  <a:pt x="213" y="302"/>
                </a:cubicBezTo>
                <a:cubicBezTo>
                  <a:pt x="213" y="303"/>
                  <a:pt x="213" y="303"/>
                  <a:pt x="213" y="303"/>
                </a:cubicBezTo>
                <a:cubicBezTo>
                  <a:pt x="212" y="304"/>
                  <a:pt x="209" y="306"/>
                  <a:pt x="208" y="305"/>
                </a:cubicBezTo>
                <a:cubicBezTo>
                  <a:pt x="207" y="305"/>
                  <a:pt x="204" y="302"/>
                  <a:pt x="201" y="296"/>
                </a:cubicBezTo>
                <a:cubicBezTo>
                  <a:pt x="200" y="294"/>
                  <a:pt x="199" y="292"/>
                  <a:pt x="198" y="291"/>
                </a:cubicBezTo>
                <a:cubicBezTo>
                  <a:pt x="195" y="286"/>
                  <a:pt x="194" y="285"/>
                  <a:pt x="193" y="285"/>
                </a:cubicBezTo>
                <a:cubicBezTo>
                  <a:pt x="193" y="285"/>
                  <a:pt x="191" y="285"/>
                  <a:pt x="188" y="286"/>
                </a:cubicBezTo>
                <a:cubicBezTo>
                  <a:pt x="186" y="285"/>
                  <a:pt x="186" y="285"/>
                  <a:pt x="186" y="285"/>
                </a:cubicBezTo>
                <a:cubicBezTo>
                  <a:pt x="186" y="286"/>
                  <a:pt x="186" y="286"/>
                  <a:pt x="186" y="286"/>
                </a:cubicBezTo>
                <a:cubicBezTo>
                  <a:pt x="184" y="286"/>
                  <a:pt x="182" y="287"/>
                  <a:pt x="182" y="288"/>
                </a:cubicBezTo>
                <a:cubicBezTo>
                  <a:pt x="181" y="289"/>
                  <a:pt x="181" y="289"/>
                  <a:pt x="181" y="294"/>
                </a:cubicBezTo>
                <a:cubicBezTo>
                  <a:pt x="180" y="296"/>
                  <a:pt x="180" y="299"/>
                  <a:pt x="180" y="301"/>
                </a:cubicBezTo>
                <a:cubicBezTo>
                  <a:pt x="179" y="307"/>
                  <a:pt x="178" y="311"/>
                  <a:pt x="178" y="312"/>
                </a:cubicBezTo>
                <a:cubicBezTo>
                  <a:pt x="177" y="313"/>
                  <a:pt x="173" y="314"/>
                  <a:pt x="172" y="313"/>
                </a:cubicBezTo>
                <a:cubicBezTo>
                  <a:pt x="171" y="312"/>
                  <a:pt x="170" y="309"/>
                  <a:pt x="168" y="302"/>
                </a:cubicBezTo>
                <a:cubicBezTo>
                  <a:pt x="167" y="300"/>
                  <a:pt x="166" y="298"/>
                  <a:pt x="166" y="297"/>
                </a:cubicBezTo>
                <a:cubicBezTo>
                  <a:pt x="164" y="291"/>
                  <a:pt x="164" y="291"/>
                  <a:pt x="163" y="290"/>
                </a:cubicBezTo>
                <a:cubicBezTo>
                  <a:pt x="162" y="290"/>
                  <a:pt x="161" y="289"/>
                  <a:pt x="158" y="289"/>
                </a:cubicBezTo>
                <a:cubicBezTo>
                  <a:pt x="157" y="289"/>
                  <a:pt x="157" y="289"/>
                  <a:pt x="157" y="289"/>
                </a:cubicBezTo>
                <a:cubicBezTo>
                  <a:pt x="156" y="289"/>
                  <a:pt x="156" y="289"/>
                  <a:pt x="156" y="289"/>
                </a:cubicBezTo>
                <a:cubicBezTo>
                  <a:pt x="153" y="289"/>
                  <a:pt x="152" y="290"/>
                  <a:pt x="151" y="290"/>
                </a:cubicBezTo>
                <a:cubicBezTo>
                  <a:pt x="150" y="291"/>
                  <a:pt x="150" y="292"/>
                  <a:pt x="148" y="296"/>
                </a:cubicBezTo>
                <a:cubicBezTo>
                  <a:pt x="148" y="298"/>
                  <a:pt x="147" y="300"/>
                  <a:pt x="146" y="302"/>
                </a:cubicBezTo>
                <a:cubicBezTo>
                  <a:pt x="144" y="308"/>
                  <a:pt x="142" y="312"/>
                  <a:pt x="141" y="313"/>
                </a:cubicBezTo>
                <a:cubicBezTo>
                  <a:pt x="140" y="313"/>
                  <a:pt x="136" y="313"/>
                  <a:pt x="136" y="312"/>
                </a:cubicBezTo>
                <a:cubicBezTo>
                  <a:pt x="135" y="311"/>
                  <a:pt x="134" y="307"/>
                  <a:pt x="134" y="301"/>
                </a:cubicBezTo>
                <a:cubicBezTo>
                  <a:pt x="133" y="299"/>
                  <a:pt x="133" y="297"/>
                  <a:pt x="133" y="295"/>
                </a:cubicBezTo>
                <a:cubicBezTo>
                  <a:pt x="133" y="289"/>
                  <a:pt x="132" y="289"/>
                  <a:pt x="132" y="288"/>
                </a:cubicBezTo>
                <a:cubicBezTo>
                  <a:pt x="131" y="287"/>
                  <a:pt x="130" y="286"/>
                  <a:pt x="127" y="286"/>
                </a:cubicBezTo>
                <a:cubicBezTo>
                  <a:pt x="126" y="285"/>
                  <a:pt x="126" y="285"/>
                  <a:pt x="126" y="285"/>
                </a:cubicBezTo>
                <a:cubicBezTo>
                  <a:pt x="126" y="286"/>
                  <a:pt x="126" y="286"/>
                  <a:pt x="126" y="286"/>
                </a:cubicBezTo>
                <a:cubicBezTo>
                  <a:pt x="122" y="284"/>
                  <a:pt x="121" y="285"/>
                  <a:pt x="120" y="285"/>
                </a:cubicBezTo>
                <a:cubicBezTo>
                  <a:pt x="120" y="286"/>
                  <a:pt x="119" y="286"/>
                  <a:pt x="117" y="290"/>
                </a:cubicBezTo>
                <a:cubicBezTo>
                  <a:pt x="115" y="292"/>
                  <a:pt x="114" y="294"/>
                  <a:pt x="113" y="296"/>
                </a:cubicBezTo>
                <a:cubicBezTo>
                  <a:pt x="109" y="301"/>
                  <a:pt x="107" y="304"/>
                  <a:pt x="106" y="305"/>
                </a:cubicBezTo>
                <a:cubicBezTo>
                  <a:pt x="104" y="305"/>
                  <a:pt x="101" y="304"/>
                  <a:pt x="100" y="303"/>
                </a:cubicBezTo>
                <a:cubicBezTo>
                  <a:pt x="100" y="303"/>
                  <a:pt x="100" y="303"/>
                  <a:pt x="100" y="302"/>
                </a:cubicBezTo>
                <a:cubicBezTo>
                  <a:pt x="100" y="302"/>
                  <a:pt x="100" y="302"/>
                  <a:pt x="100" y="302"/>
                </a:cubicBezTo>
                <a:cubicBezTo>
                  <a:pt x="100" y="300"/>
                  <a:pt x="101" y="296"/>
                  <a:pt x="101" y="292"/>
                </a:cubicBezTo>
                <a:cubicBezTo>
                  <a:pt x="101" y="290"/>
                  <a:pt x="102" y="288"/>
                  <a:pt x="102" y="286"/>
                </a:cubicBezTo>
                <a:cubicBezTo>
                  <a:pt x="102" y="283"/>
                  <a:pt x="103" y="281"/>
                  <a:pt x="103" y="280"/>
                </a:cubicBezTo>
                <a:cubicBezTo>
                  <a:pt x="103" y="279"/>
                  <a:pt x="103" y="279"/>
                  <a:pt x="102" y="279"/>
                </a:cubicBezTo>
                <a:cubicBezTo>
                  <a:pt x="102" y="278"/>
                  <a:pt x="101" y="277"/>
                  <a:pt x="98" y="276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6" y="275"/>
                  <a:pt x="96" y="275"/>
                  <a:pt x="96" y="275"/>
                </a:cubicBezTo>
                <a:cubicBezTo>
                  <a:pt x="94" y="273"/>
                  <a:pt x="93" y="273"/>
                  <a:pt x="92" y="273"/>
                </a:cubicBezTo>
                <a:cubicBezTo>
                  <a:pt x="91" y="274"/>
                  <a:pt x="90" y="274"/>
                  <a:pt x="87" y="277"/>
                </a:cubicBezTo>
                <a:cubicBezTo>
                  <a:pt x="85" y="279"/>
                  <a:pt x="84" y="280"/>
                  <a:pt x="82" y="282"/>
                </a:cubicBezTo>
                <a:cubicBezTo>
                  <a:pt x="77" y="286"/>
                  <a:pt x="74" y="289"/>
                  <a:pt x="73" y="289"/>
                </a:cubicBezTo>
                <a:cubicBezTo>
                  <a:pt x="72" y="289"/>
                  <a:pt x="69" y="287"/>
                  <a:pt x="68" y="286"/>
                </a:cubicBezTo>
                <a:cubicBezTo>
                  <a:pt x="68" y="285"/>
                  <a:pt x="69" y="281"/>
                  <a:pt x="72" y="275"/>
                </a:cubicBezTo>
                <a:cubicBezTo>
                  <a:pt x="72" y="273"/>
                  <a:pt x="73" y="271"/>
                  <a:pt x="74" y="270"/>
                </a:cubicBezTo>
                <a:cubicBezTo>
                  <a:pt x="75" y="265"/>
                  <a:pt x="76" y="264"/>
                  <a:pt x="76" y="263"/>
                </a:cubicBezTo>
                <a:cubicBezTo>
                  <a:pt x="76" y="263"/>
                  <a:pt x="76" y="263"/>
                  <a:pt x="76" y="263"/>
                </a:cubicBezTo>
                <a:cubicBezTo>
                  <a:pt x="76" y="263"/>
                  <a:pt x="76" y="263"/>
                  <a:pt x="76" y="263"/>
                </a:cubicBezTo>
                <a:cubicBezTo>
                  <a:pt x="76" y="262"/>
                  <a:pt x="75" y="261"/>
                  <a:pt x="72" y="259"/>
                </a:cubicBezTo>
                <a:cubicBezTo>
                  <a:pt x="72" y="258"/>
                  <a:pt x="72" y="258"/>
                  <a:pt x="72" y="258"/>
                </a:cubicBezTo>
                <a:cubicBezTo>
                  <a:pt x="71" y="258"/>
                  <a:pt x="71" y="258"/>
                  <a:pt x="71" y="258"/>
                </a:cubicBezTo>
                <a:cubicBezTo>
                  <a:pt x="69" y="255"/>
                  <a:pt x="68" y="255"/>
                  <a:pt x="67" y="255"/>
                </a:cubicBezTo>
                <a:cubicBezTo>
                  <a:pt x="66" y="255"/>
                  <a:pt x="65" y="256"/>
                  <a:pt x="61" y="258"/>
                </a:cubicBezTo>
                <a:cubicBezTo>
                  <a:pt x="59" y="259"/>
                  <a:pt x="57" y="260"/>
                  <a:pt x="55" y="261"/>
                </a:cubicBezTo>
                <a:cubicBezTo>
                  <a:pt x="50" y="264"/>
                  <a:pt x="46" y="266"/>
                  <a:pt x="45" y="266"/>
                </a:cubicBezTo>
                <a:cubicBezTo>
                  <a:pt x="43" y="266"/>
                  <a:pt x="41" y="263"/>
                  <a:pt x="41" y="262"/>
                </a:cubicBezTo>
                <a:cubicBezTo>
                  <a:pt x="41" y="261"/>
                  <a:pt x="43" y="258"/>
                  <a:pt x="47" y="252"/>
                </a:cubicBezTo>
                <a:cubicBezTo>
                  <a:pt x="48" y="251"/>
                  <a:pt x="49" y="249"/>
                  <a:pt x="50" y="247"/>
                </a:cubicBezTo>
                <a:cubicBezTo>
                  <a:pt x="53" y="243"/>
                  <a:pt x="54" y="242"/>
                  <a:pt x="54" y="241"/>
                </a:cubicBezTo>
                <a:cubicBezTo>
                  <a:pt x="54" y="240"/>
                  <a:pt x="53" y="239"/>
                  <a:pt x="51" y="236"/>
                </a:cubicBezTo>
                <a:cubicBezTo>
                  <a:pt x="51" y="235"/>
                  <a:pt x="51" y="235"/>
                  <a:pt x="51" y="235"/>
                </a:cubicBezTo>
                <a:cubicBezTo>
                  <a:pt x="50" y="235"/>
                  <a:pt x="50" y="235"/>
                  <a:pt x="50" y="235"/>
                </a:cubicBezTo>
                <a:cubicBezTo>
                  <a:pt x="48" y="232"/>
                  <a:pt x="47" y="232"/>
                  <a:pt x="46" y="232"/>
                </a:cubicBezTo>
                <a:cubicBezTo>
                  <a:pt x="46" y="232"/>
                  <a:pt x="45" y="232"/>
                  <a:pt x="40" y="233"/>
                </a:cubicBezTo>
                <a:cubicBezTo>
                  <a:pt x="38" y="234"/>
                  <a:pt x="36" y="234"/>
                  <a:pt x="34" y="235"/>
                </a:cubicBezTo>
                <a:cubicBezTo>
                  <a:pt x="28" y="237"/>
                  <a:pt x="24" y="238"/>
                  <a:pt x="22" y="238"/>
                </a:cubicBezTo>
                <a:cubicBezTo>
                  <a:pt x="21" y="237"/>
                  <a:pt x="20" y="234"/>
                  <a:pt x="19" y="233"/>
                </a:cubicBezTo>
                <a:cubicBezTo>
                  <a:pt x="20" y="232"/>
                  <a:pt x="23" y="229"/>
                  <a:pt x="28" y="224"/>
                </a:cubicBezTo>
                <a:cubicBezTo>
                  <a:pt x="29" y="223"/>
                  <a:pt x="31" y="221"/>
                  <a:pt x="32" y="220"/>
                </a:cubicBezTo>
                <a:cubicBezTo>
                  <a:pt x="36" y="216"/>
                  <a:pt x="37" y="216"/>
                  <a:pt x="37" y="215"/>
                </a:cubicBezTo>
                <a:cubicBezTo>
                  <a:pt x="37" y="215"/>
                  <a:pt x="37" y="215"/>
                  <a:pt x="37" y="214"/>
                </a:cubicBezTo>
                <a:cubicBezTo>
                  <a:pt x="37" y="213"/>
                  <a:pt x="37" y="212"/>
                  <a:pt x="36" y="210"/>
                </a:cubicBezTo>
                <a:cubicBezTo>
                  <a:pt x="36" y="208"/>
                  <a:pt x="36" y="208"/>
                  <a:pt x="36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4" y="205"/>
                  <a:pt x="33" y="205"/>
                  <a:pt x="32" y="204"/>
                </a:cubicBezTo>
                <a:cubicBezTo>
                  <a:pt x="31" y="204"/>
                  <a:pt x="31" y="204"/>
                  <a:pt x="26" y="204"/>
                </a:cubicBezTo>
                <a:cubicBezTo>
                  <a:pt x="24" y="204"/>
                  <a:pt x="21" y="205"/>
                  <a:pt x="19" y="205"/>
                </a:cubicBezTo>
                <a:cubicBezTo>
                  <a:pt x="13" y="205"/>
                  <a:pt x="9" y="205"/>
                  <a:pt x="7" y="204"/>
                </a:cubicBezTo>
                <a:cubicBezTo>
                  <a:pt x="7" y="204"/>
                  <a:pt x="6" y="201"/>
                  <a:pt x="6" y="199"/>
                </a:cubicBezTo>
                <a:cubicBezTo>
                  <a:pt x="6" y="199"/>
                  <a:pt x="6" y="199"/>
                  <a:pt x="6" y="199"/>
                </a:cubicBezTo>
                <a:cubicBezTo>
                  <a:pt x="6" y="198"/>
                  <a:pt x="10" y="196"/>
                  <a:pt x="15" y="193"/>
                </a:cubicBezTo>
                <a:cubicBezTo>
                  <a:pt x="17" y="192"/>
                  <a:pt x="19" y="191"/>
                  <a:pt x="21" y="190"/>
                </a:cubicBezTo>
                <a:cubicBezTo>
                  <a:pt x="26" y="187"/>
                  <a:pt x="26" y="187"/>
                  <a:pt x="27" y="186"/>
                </a:cubicBezTo>
                <a:cubicBezTo>
                  <a:pt x="27" y="185"/>
                  <a:pt x="27" y="185"/>
                  <a:pt x="27" y="184"/>
                </a:cubicBezTo>
                <a:cubicBezTo>
                  <a:pt x="27" y="183"/>
                  <a:pt x="27" y="181"/>
                  <a:pt x="27" y="181"/>
                </a:cubicBezTo>
                <a:cubicBezTo>
                  <a:pt x="27" y="179"/>
                  <a:pt x="27" y="179"/>
                  <a:pt x="27" y="179"/>
                </a:cubicBezTo>
                <a:cubicBezTo>
                  <a:pt x="26" y="179"/>
                  <a:pt x="26" y="179"/>
                  <a:pt x="26" y="179"/>
                </a:cubicBezTo>
                <a:cubicBezTo>
                  <a:pt x="26" y="176"/>
                  <a:pt x="25" y="175"/>
                  <a:pt x="25" y="174"/>
                </a:cubicBezTo>
                <a:cubicBezTo>
                  <a:pt x="24" y="174"/>
                  <a:pt x="23" y="174"/>
                  <a:pt x="18" y="173"/>
                </a:cubicBezTo>
                <a:cubicBezTo>
                  <a:pt x="16" y="172"/>
                  <a:pt x="14" y="172"/>
                  <a:pt x="12" y="172"/>
                </a:cubicBezTo>
                <a:cubicBezTo>
                  <a:pt x="6" y="170"/>
                  <a:pt x="2" y="169"/>
                  <a:pt x="1" y="169"/>
                </a:cubicBezTo>
                <a:cubicBezTo>
                  <a:pt x="0" y="168"/>
                  <a:pt x="0" y="167"/>
                  <a:pt x="0" y="165"/>
                </a:cubicBezTo>
                <a:close/>
                <a:moveTo>
                  <a:pt x="252" y="156"/>
                </a:moveTo>
                <a:cubicBezTo>
                  <a:pt x="252" y="104"/>
                  <a:pt x="209" y="62"/>
                  <a:pt x="157" y="62"/>
                </a:cubicBezTo>
                <a:cubicBezTo>
                  <a:pt x="105" y="62"/>
                  <a:pt x="62" y="104"/>
                  <a:pt x="62" y="156"/>
                </a:cubicBezTo>
                <a:cubicBezTo>
                  <a:pt x="62" y="209"/>
                  <a:pt x="105" y="251"/>
                  <a:pt x="157" y="251"/>
                </a:cubicBezTo>
                <a:cubicBezTo>
                  <a:pt x="209" y="251"/>
                  <a:pt x="252" y="209"/>
                  <a:pt x="252" y="156"/>
                </a:cubicBezTo>
                <a:close/>
              </a:path>
            </a:pathLst>
          </a:custGeom>
          <a:solidFill>
            <a:srgbClr val="F040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62" name="Freeform 5"/>
          <p:cNvSpPr>
            <a:spLocks noEditPoints="1"/>
          </p:cNvSpPr>
          <p:nvPr/>
        </p:nvSpPr>
        <p:spPr bwMode="auto">
          <a:xfrm>
            <a:off x="4181158" y="4249738"/>
            <a:ext cx="1773237" cy="1771650"/>
          </a:xfrm>
          <a:custGeom>
            <a:avLst/>
            <a:gdLst>
              <a:gd name="T0" fmla="*/ 2147483647 w 360"/>
              <a:gd name="T1" fmla="*/ 2147483647 h 360"/>
              <a:gd name="T2" fmla="*/ 2147483647 w 360"/>
              <a:gd name="T3" fmla="*/ 2147483647 h 360"/>
              <a:gd name="T4" fmla="*/ 2147483647 w 360"/>
              <a:gd name="T5" fmla="*/ 2147483647 h 360"/>
              <a:gd name="T6" fmla="*/ 2147483647 w 360"/>
              <a:gd name="T7" fmla="*/ 2147483647 h 360"/>
              <a:gd name="T8" fmla="*/ 2147483647 w 360"/>
              <a:gd name="T9" fmla="*/ 2147483647 h 360"/>
              <a:gd name="T10" fmla="*/ 2147483647 w 360"/>
              <a:gd name="T11" fmla="*/ 2147483647 h 360"/>
              <a:gd name="T12" fmla="*/ 2147483647 w 360"/>
              <a:gd name="T13" fmla="*/ 2147483647 h 360"/>
              <a:gd name="T14" fmla="*/ 2147483647 w 360"/>
              <a:gd name="T15" fmla="*/ 2147483647 h 360"/>
              <a:gd name="T16" fmla="*/ 2147483647 w 360"/>
              <a:gd name="T17" fmla="*/ 2147483647 h 360"/>
              <a:gd name="T18" fmla="*/ 2147483647 w 360"/>
              <a:gd name="T19" fmla="*/ 2147483647 h 360"/>
              <a:gd name="T20" fmla="*/ 2147483647 w 360"/>
              <a:gd name="T21" fmla="*/ 2147483647 h 360"/>
              <a:gd name="T22" fmla="*/ 2147483647 w 360"/>
              <a:gd name="T23" fmla="*/ 2147483647 h 360"/>
              <a:gd name="T24" fmla="*/ 2147483647 w 360"/>
              <a:gd name="T25" fmla="*/ 2147483647 h 360"/>
              <a:gd name="T26" fmla="*/ 2147483647 w 360"/>
              <a:gd name="T27" fmla="*/ 2147483647 h 360"/>
              <a:gd name="T28" fmla="*/ 2147483647 w 360"/>
              <a:gd name="T29" fmla="*/ 2147483647 h 360"/>
              <a:gd name="T30" fmla="*/ 2147483647 w 360"/>
              <a:gd name="T31" fmla="*/ 2147483647 h 360"/>
              <a:gd name="T32" fmla="*/ 2147483647 w 360"/>
              <a:gd name="T33" fmla="*/ 2147483647 h 360"/>
              <a:gd name="T34" fmla="*/ 2147483647 w 360"/>
              <a:gd name="T35" fmla="*/ 2147483647 h 360"/>
              <a:gd name="T36" fmla="*/ 2147483647 w 360"/>
              <a:gd name="T37" fmla="*/ 2147483647 h 360"/>
              <a:gd name="T38" fmla="*/ 2147483647 w 360"/>
              <a:gd name="T39" fmla="*/ 2147483647 h 360"/>
              <a:gd name="T40" fmla="*/ 2147483647 w 360"/>
              <a:gd name="T41" fmla="*/ 2147483647 h 360"/>
              <a:gd name="T42" fmla="*/ 2147483647 w 360"/>
              <a:gd name="T43" fmla="*/ 2147483647 h 360"/>
              <a:gd name="T44" fmla="*/ 2147483647 w 360"/>
              <a:gd name="T45" fmla="*/ 2147483647 h 360"/>
              <a:gd name="T46" fmla="*/ 2147483647 w 360"/>
              <a:gd name="T47" fmla="*/ 2147483647 h 360"/>
              <a:gd name="T48" fmla="*/ 2147483647 w 360"/>
              <a:gd name="T49" fmla="*/ 2147483647 h 360"/>
              <a:gd name="T50" fmla="*/ 2147483647 w 360"/>
              <a:gd name="T51" fmla="*/ 2147483647 h 360"/>
              <a:gd name="T52" fmla="*/ 2147483647 w 360"/>
              <a:gd name="T53" fmla="*/ 2147483647 h 360"/>
              <a:gd name="T54" fmla="*/ 2147483647 w 360"/>
              <a:gd name="T55" fmla="*/ 2147483647 h 360"/>
              <a:gd name="T56" fmla="*/ 2147483647 w 360"/>
              <a:gd name="T57" fmla="*/ 2147483647 h 360"/>
              <a:gd name="T58" fmla="*/ 2147483647 w 360"/>
              <a:gd name="T59" fmla="*/ 2147483647 h 360"/>
              <a:gd name="T60" fmla="*/ 2147483647 w 360"/>
              <a:gd name="T61" fmla="*/ 2147483647 h 360"/>
              <a:gd name="T62" fmla="*/ 2147483647 w 360"/>
              <a:gd name="T63" fmla="*/ 2147483647 h 360"/>
              <a:gd name="T64" fmla="*/ 2147483647 w 360"/>
              <a:gd name="T65" fmla="*/ 2147483647 h 360"/>
              <a:gd name="T66" fmla="*/ 2147483647 w 360"/>
              <a:gd name="T67" fmla="*/ 2147483647 h 360"/>
              <a:gd name="T68" fmla="*/ 2147483647 w 360"/>
              <a:gd name="T69" fmla="*/ 2147483647 h 360"/>
              <a:gd name="T70" fmla="*/ 2147483647 w 360"/>
              <a:gd name="T71" fmla="*/ 2147483647 h 360"/>
              <a:gd name="T72" fmla="*/ 2147483647 w 360"/>
              <a:gd name="T73" fmla="*/ 2147483647 h 360"/>
              <a:gd name="T74" fmla="*/ 2147483647 w 360"/>
              <a:gd name="T75" fmla="*/ 2147483647 h 360"/>
              <a:gd name="T76" fmla="*/ 2147483647 w 360"/>
              <a:gd name="T77" fmla="*/ 2147483647 h 360"/>
              <a:gd name="T78" fmla="*/ 2147483647 w 360"/>
              <a:gd name="T79" fmla="*/ 2147483647 h 360"/>
              <a:gd name="T80" fmla="*/ 2147483647 w 360"/>
              <a:gd name="T81" fmla="*/ 2147483647 h 360"/>
              <a:gd name="T82" fmla="*/ 2147483647 w 360"/>
              <a:gd name="T83" fmla="*/ 2147483647 h 360"/>
              <a:gd name="T84" fmla="*/ 2147483647 w 360"/>
              <a:gd name="T85" fmla="*/ 2147483647 h 360"/>
              <a:gd name="T86" fmla="*/ 2147483647 w 360"/>
              <a:gd name="T87" fmla="*/ 2147483647 h 360"/>
              <a:gd name="T88" fmla="*/ 2147483647 w 360"/>
              <a:gd name="T89" fmla="*/ 2147483647 h 360"/>
              <a:gd name="T90" fmla="*/ 2147483647 w 360"/>
              <a:gd name="T91" fmla="*/ 2147483647 h 360"/>
              <a:gd name="T92" fmla="*/ 2147483647 w 360"/>
              <a:gd name="T93" fmla="*/ 2147483647 h 360"/>
              <a:gd name="T94" fmla="*/ 2147483647 w 360"/>
              <a:gd name="T95" fmla="*/ 2147483647 h 360"/>
              <a:gd name="T96" fmla="*/ 2147483647 w 360"/>
              <a:gd name="T97" fmla="*/ 2147483647 h 360"/>
              <a:gd name="T98" fmla="*/ 2147483647 w 360"/>
              <a:gd name="T99" fmla="*/ 2147483647 h 360"/>
              <a:gd name="T100" fmla="*/ 2147483647 w 360"/>
              <a:gd name="T101" fmla="*/ 2147483647 h 360"/>
              <a:gd name="T102" fmla="*/ 2147483647 w 360"/>
              <a:gd name="T103" fmla="*/ 2147483647 h 360"/>
              <a:gd name="T104" fmla="*/ 2147483647 w 360"/>
              <a:gd name="T105" fmla="*/ 2147483647 h 360"/>
              <a:gd name="T106" fmla="*/ 2147483647 w 360"/>
              <a:gd name="T107" fmla="*/ 2147483647 h 360"/>
              <a:gd name="T108" fmla="*/ 2147483647 w 360"/>
              <a:gd name="T109" fmla="*/ 2147483647 h 360"/>
              <a:gd name="T110" fmla="*/ 2147483647 w 360"/>
              <a:gd name="T111" fmla="*/ 2147483647 h 360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360" h="360">
                <a:moveTo>
                  <a:pt x="0" y="166"/>
                </a:moveTo>
                <a:cubicBezTo>
                  <a:pt x="0" y="165"/>
                  <a:pt x="0" y="164"/>
                  <a:pt x="0" y="164"/>
                </a:cubicBezTo>
                <a:cubicBezTo>
                  <a:pt x="1" y="163"/>
                  <a:pt x="6" y="162"/>
                  <a:pt x="13" y="161"/>
                </a:cubicBezTo>
                <a:cubicBezTo>
                  <a:pt x="16" y="161"/>
                  <a:pt x="18" y="160"/>
                  <a:pt x="20" y="160"/>
                </a:cubicBezTo>
                <a:cubicBezTo>
                  <a:pt x="27" y="159"/>
                  <a:pt x="28" y="159"/>
                  <a:pt x="28" y="158"/>
                </a:cubicBezTo>
                <a:cubicBezTo>
                  <a:pt x="29" y="157"/>
                  <a:pt x="30" y="156"/>
                  <a:pt x="30" y="152"/>
                </a:cubicBezTo>
                <a:cubicBezTo>
                  <a:pt x="30" y="152"/>
                  <a:pt x="30" y="152"/>
                  <a:pt x="30" y="152"/>
                </a:cubicBezTo>
                <a:cubicBezTo>
                  <a:pt x="30" y="152"/>
                  <a:pt x="30" y="152"/>
                  <a:pt x="30" y="152"/>
                </a:cubicBezTo>
                <a:cubicBezTo>
                  <a:pt x="31" y="151"/>
                  <a:pt x="31" y="150"/>
                  <a:pt x="31" y="148"/>
                </a:cubicBezTo>
                <a:cubicBezTo>
                  <a:pt x="31" y="147"/>
                  <a:pt x="31" y="146"/>
                  <a:pt x="31" y="145"/>
                </a:cubicBezTo>
                <a:cubicBezTo>
                  <a:pt x="30" y="144"/>
                  <a:pt x="29" y="143"/>
                  <a:pt x="24" y="141"/>
                </a:cubicBezTo>
                <a:cubicBezTo>
                  <a:pt x="22" y="139"/>
                  <a:pt x="20" y="138"/>
                  <a:pt x="18" y="137"/>
                </a:cubicBezTo>
                <a:cubicBezTo>
                  <a:pt x="12" y="133"/>
                  <a:pt x="8" y="130"/>
                  <a:pt x="7" y="129"/>
                </a:cubicBezTo>
                <a:cubicBezTo>
                  <a:pt x="7" y="129"/>
                  <a:pt x="7" y="129"/>
                  <a:pt x="7" y="128"/>
                </a:cubicBezTo>
                <a:cubicBezTo>
                  <a:pt x="7" y="126"/>
                  <a:pt x="8" y="123"/>
                  <a:pt x="9" y="123"/>
                </a:cubicBezTo>
                <a:cubicBezTo>
                  <a:pt x="10" y="123"/>
                  <a:pt x="15" y="122"/>
                  <a:pt x="22" y="123"/>
                </a:cubicBezTo>
                <a:cubicBezTo>
                  <a:pt x="25" y="123"/>
                  <a:pt x="27" y="124"/>
                  <a:pt x="29" y="124"/>
                </a:cubicBezTo>
                <a:cubicBezTo>
                  <a:pt x="36" y="124"/>
                  <a:pt x="36" y="124"/>
                  <a:pt x="37" y="124"/>
                </a:cubicBezTo>
                <a:cubicBezTo>
                  <a:pt x="38" y="123"/>
                  <a:pt x="39" y="122"/>
                  <a:pt x="41" y="119"/>
                </a:cubicBezTo>
                <a:cubicBezTo>
                  <a:pt x="41" y="119"/>
                  <a:pt x="41" y="119"/>
                  <a:pt x="41" y="119"/>
                </a:cubicBezTo>
                <a:cubicBezTo>
                  <a:pt x="41" y="118"/>
                  <a:pt x="41" y="118"/>
                  <a:pt x="41" y="118"/>
                </a:cubicBezTo>
                <a:cubicBezTo>
                  <a:pt x="42" y="116"/>
                  <a:pt x="43" y="114"/>
                  <a:pt x="43" y="113"/>
                </a:cubicBezTo>
                <a:cubicBezTo>
                  <a:pt x="43" y="113"/>
                  <a:pt x="43" y="112"/>
                  <a:pt x="43" y="111"/>
                </a:cubicBezTo>
                <a:cubicBezTo>
                  <a:pt x="42" y="111"/>
                  <a:pt x="42" y="110"/>
                  <a:pt x="38" y="106"/>
                </a:cubicBezTo>
                <a:cubicBezTo>
                  <a:pt x="36" y="104"/>
                  <a:pt x="34" y="103"/>
                  <a:pt x="32" y="101"/>
                </a:cubicBezTo>
                <a:cubicBezTo>
                  <a:pt x="27" y="95"/>
                  <a:pt x="24" y="92"/>
                  <a:pt x="23" y="91"/>
                </a:cubicBezTo>
                <a:cubicBezTo>
                  <a:pt x="24" y="89"/>
                  <a:pt x="26" y="86"/>
                  <a:pt x="27" y="85"/>
                </a:cubicBezTo>
                <a:cubicBezTo>
                  <a:pt x="28" y="85"/>
                  <a:pt x="32" y="86"/>
                  <a:pt x="40" y="88"/>
                </a:cubicBezTo>
                <a:cubicBezTo>
                  <a:pt x="42" y="89"/>
                  <a:pt x="44" y="90"/>
                  <a:pt x="46" y="91"/>
                </a:cubicBezTo>
                <a:cubicBezTo>
                  <a:pt x="52" y="93"/>
                  <a:pt x="53" y="93"/>
                  <a:pt x="54" y="93"/>
                </a:cubicBezTo>
                <a:cubicBezTo>
                  <a:pt x="55" y="92"/>
                  <a:pt x="56" y="92"/>
                  <a:pt x="58" y="88"/>
                </a:cubicBezTo>
                <a:cubicBezTo>
                  <a:pt x="59" y="88"/>
                  <a:pt x="59" y="88"/>
                  <a:pt x="59" y="88"/>
                </a:cubicBezTo>
                <a:cubicBezTo>
                  <a:pt x="59" y="88"/>
                  <a:pt x="59" y="88"/>
                  <a:pt x="59" y="88"/>
                </a:cubicBezTo>
                <a:cubicBezTo>
                  <a:pt x="62" y="84"/>
                  <a:pt x="62" y="83"/>
                  <a:pt x="62" y="83"/>
                </a:cubicBezTo>
                <a:cubicBezTo>
                  <a:pt x="62" y="82"/>
                  <a:pt x="62" y="82"/>
                  <a:pt x="62" y="82"/>
                </a:cubicBezTo>
                <a:cubicBezTo>
                  <a:pt x="62" y="81"/>
                  <a:pt x="62" y="80"/>
                  <a:pt x="59" y="75"/>
                </a:cubicBezTo>
                <a:cubicBezTo>
                  <a:pt x="57" y="73"/>
                  <a:pt x="56" y="71"/>
                  <a:pt x="54" y="69"/>
                </a:cubicBezTo>
                <a:cubicBezTo>
                  <a:pt x="51" y="63"/>
                  <a:pt x="49" y="58"/>
                  <a:pt x="48" y="57"/>
                </a:cubicBezTo>
                <a:cubicBezTo>
                  <a:pt x="49" y="56"/>
                  <a:pt x="52" y="53"/>
                  <a:pt x="53" y="52"/>
                </a:cubicBezTo>
                <a:cubicBezTo>
                  <a:pt x="54" y="53"/>
                  <a:pt x="58" y="55"/>
                  <a:pt x="64" y="59"/>
                </a:cubicBezTo>
                <a:cubicBezTo>
                  <a:pt x="67" y="60"/>
                  <a:pt x="69" y="61"/>
                  <a:pt x="70" y="62"/>
                </a:cubicBezTo>
                <a:cubicBezTo>
                  <a:pt x="76" y="66"/>
                  <a:pt x="77" y="66"/>
                  <a:pt x="78" y="66"/>
                </a:cubicBezTo>
                <a:cubicBezTo>
                  <a:pt x="79" y="66"/>
                  <a:pt x="80" y="65"/>
                  <a:pt x="83" y="63"/>
                </a:cubicBezTo>
                <a:cubicBezTo>
                  <a:pt x="84" y="63"/>
                  <a:pt x="84" y="63"/>
                  <a:pt x="84" y="63"/>
                </a:cubicBezTo>
                <a:cubicBezTo>
                  <a:pt x="84" y="62"/>
                  <a:pt x="84" y="62"/>
                  <a:pt x="84" y="62"/>
                </a:cubicBezTo>
                <a:cubicBezTo>
                  <a:pt x="87" y="60"/>
                  <a:pt x="88" y="59"/>
                  <a:pt x="88" y="57"/>
                </a:cubicBezTo>
                <a:cubicBezTo>
                  <a:pt x="88" y="56"/>
                  <a:pt x="88" y="56"/>
                  <a:pt x="86" y="50"/>
                </a:cubicBezTo>
                <a:cubicBezTo>
                  <a:pt x="85" y="48"/>
                  <a:pt x="84" y="46"/>
                  <a:pt x="84" y="43"/>
                </a:cubicBezTo>
                <a:cubicBezTo>
                  <a:pt x="81" y="36"/>
                  <a:pt x="80" y="31"/>
                  <a:pt x="80" y="30"/>
                </a:cubicBezTo>
                <a:cubicBezTo>
                  <a:pt x="81" y="29"/>
                  <a:pt x="84" y="27"/>
                  <a:pt x="86" y="27"/>
                </a:cubicBezTo>
                <a:cubicBezTo>
                  <a:pt x="87" y="27"/>
                  <a:pt x="90" y="30"/>
                  <a:pt x="96" y="35"/>
                </a:cubicBezTo>
                <a:cubicBezTo>
                  <a:pt x="97" y="37"/>
                  <a:pt x="99" y="39"/>
                  <a:pt x="100" y="40"/>
                </a:cubicBezTo>
                <a:cubicBezTo>
                  <a:pt x="105" y="45"/>
                  <a:pt x="106" y="45"/>
                  <a:pt x="107" y="46"/>
                </a:cubicBezTo>
                <a:cubicBezTo>
                  <a:pt x="108" y="46"/>
                  <a:pt x="109" y="46"/>
                  <a:pt x="112" y="44"/>
                </a:cubicBezTo>
                <a:cubicBezTo>
                  <a:pt x="114" y="44"/>
                  <a:pt x="114" y="44"/>
                  <a:pt x="114" y="44"/>
                </a:cubicBezTo>
                <a:cubicBezTo>
                  <a:pt x="114" y="43"/>
                  <a:pt x="114" y="43"/>
                  <a:pt x="114" y="43"/>
                </a:cubicBezTo>
                <a:cubicBezTo>
                  <a:pt x="118" y="42"/>
                  <a:pt x="118" y="40"/>
                  <a:pt x="119" y="40"/>
                </a:cubicBezTo>
                <a:cubicBezTo>
                  <a:pt x="119" y="39"/>
                  <a:pt x="119" y="39"/>
                  <a:pt x="119" y="39"/>
                </a:cubicBezTo>
                <a:cubicBezTo>
                  <a:pt x="119" y="39"/>
                  <a:pt x="119" y="39"/>
                  <a:pt x="119" y="39"/>
                </a:cubicBezTo>
                <a:cubicBezTo>
                  <a:pt x="119" y="38"/>
                  <a:pt x="119" y="36"/>
                  <a:pt x="118" y="32"/>
                </a:cubicBezTo>
                <a:cubicBezTo>
                  <a:pt x="118" y="30"/>
                  <a:pt x="118" y="27"/>
                  <a:pt x="118" y="24"/>
                </a:cubicBezTo>
                <a:cubicBezTo>
                  <a:pt x="117" y="19"/>
                  <a:pt x="117" y="13"/>
                  <a:pt x="117" y="11"/>
                </a:cubicBezTo>
                <a:cubicBezTo>
                  <a:pt x="117" y="11"/>
                  <a:pt x="117" y="11"/>
                  <a:pt x="117" y="11"/>
                </a:cubicBezTo>
                <a:cubicBezTo>
                  <a:pt x="118" y="10"/>
                  <a:pt x="122" y="9"/>
                  <a:pt x="124" y="9"/>
                </a:cubicBezTo>
                <a:cubicBezTo>
                  <a:pt x="124" y="10"/>
                  <a:pt x="127" y="14"/>
                  <a:pt x="131" y="20"/>
                </a:cubicBezTo>
                <a:cubicBezTo>
                  <a:pt x="132" y="22"/>
                  <a:pt x="134" y="24"/>
                  <a:pt x="135" y="26"/>
                </a:cubicBezTo>
                <a:cubicBezTo>
                  <a:pt x="138" y="31"/>
                  <a:pt x="139" y="32"/>
                  <a:pt x="140" y="32"/>
                </a:cubicBezTo>
                <a:cubicBezTo>
                  <a:pt x="140" y="33"/>
                  <a:pt x="142" y="33"/>
                  <a:pt x="146" y="32"/>
                </a:cubicBezTo>
                <a:cubicBezTo>
                  <a:pt x="148" y="33"/>
                  <a:pt x="148" y="33"/>
                  <a:pt x="148" y="33"/>
                </a:cubicBezTo>
                <a:cubicBezTo>
                  <a:pt x="148" y="32"/>
                  <a:pt x="148" y="32"/>
                  <a:pt x="148" y="32"/>
                </a:cubicBezTo>
                <a:cubicBezTo>
                  <a:pt x="150" y="31"/>
                  <a:pt x="152" y="30"/>
                  <a:pt x="153" y="29"/>
                </a:cubicBezTo>
                <a:cubicBezTo>
                  <a:pt x="153" y="29"/>
                  <a:pt x="153" y="28"/>
                  <a:pt x="154" y="24"/>
                </a:cubicBezTo>
                <a:cubicBezTo>
                  <a:pt x="154" y="20"/>
                  <a:pt x="154" y="20"/>
                  <a:pt x="154" y="20"/>
                </a:cubicBezTo>
                <a:cubicBezTo>
                  <a:pt x="155" y="18"/>
                  <a:pt x="155" y="16"/>
                  <a:pt x="155" y="14"/>
                </a:cubicBezTo>
                <a:cubicBezTo>
                  <a:pt x="156" y="7"/>
                  <a:pt x="157" y="3"/>
                  <a:pt x="158" y="1"/>
                </a:cubicBezTo>
                <a:cubicBezTo>
                  <a:pt x="159" y="1"/>
                  <a:pt x="163" y="0"/>
                  <a:pt x="164" y="1"/>
                </a:cubicBezTo>
                <a:cubicBezTo>
                  <a:pt x="165" y="2"/>
                  <a:pt x="167" y="6"/>
                  <a:pt x="169" y="13"/>
                </a:cubicBezTo>
                <a:cubicBezTo>
                  <a:pt x="170" y="15"/>
                  <a:pt x="171" y="18"/>
                  <a:pt x="172" y="20"/>
                </a:cubicBezTo>
                <a:cubicBezTo>
                  <a:pt x="173" y="26"/>
                  <a:pt x="174" y="27"/>
                  <a:pt x="175" y="27"/>
                </a:cubicBezTo>
                <a:cubicBezTo>
                  <a:pt x="175" y="28"/>
                  <a:pt x="177" y="28"/>
                  <a:pt x="181" y="28"/>
                </a:cubicBezTo>
                <a:cubicBezTo>
                  <a:pt x="181" y="29"/>
                  <a:pt x="181" y="29"/>
                  <a:pt x="181" y="29"/>
                </a:cubicBezTo>
                <a:cubicBezTo>
                  <a:pt x="182" y="28"/>
                  <a:pt x="182" y="28"/>
                  <a:pt x="182" y="28"/>
                </a:cubicBezTo>
                <a:cubicBezTo>
                  <a:pt x="187" y="29"/>
                  <a:pt x="188" y="28"/>
                  <a:pt x="188" y="27"/>
                </a:cubicBezTo>
                <a:cubicBezTo>
                  <a:pt x="189" y="27"/>
                  <a:pt x="189" y="26"/>
                  <a:pt x="191" y="21"/>
                </a:cubicBezTo>
                <a:cubicBezTo>
                  <a:pt x="192" y="18"/>
                  <a:pt x="193" y="16"/>
                  <a:pt x="194" y="13"/>
                </a:cubicBezTo>
                <a:cubicBezTo>
                  <a:pt x="197" y="7"/>
                  <a:pt x="199" y="2"/>
                  <a:pt x="200" y="1"/>
                </a:cubicBezTo>
                <a:cubicBezTo>
                  <a:pt x="201" y="1"/>
                  <a:pt x="205" y="1"/>
                  <a:pt x="206" y="2"/>
                </a:cubicBezTo>
                <a:cubicBezTo>
                  <a:pt x="207" y="3"/>
                  <a:pt x="207" y="8"/>
                  <a:pt x="208" y="15"/>
                </a:cubicBezTo>
                <a:cubicBezTo>
                  <a:pt x="208" y="18"/>
                  <a:pt x="209" y="20"/>
                  <a:pt x="209" y="22"/>
                </a:cubicBezTo>
                <a:cubicBezTo>
                  <a:pt x="209" y="29"/>
                  <a:pt x="209" y="30"/>
                  <a:pt x="210" y="30"/>
                </a:cubicBezTo>
                <a:cubicBezTo>
                  <a:pt x="211" y="31"/>
                  <a:pt x="212" y="32"/>
                  <a:pt x="216" y="33"/>
                </a:cubicBezTo>
                <a:cubicBezTo>
                  <a:pt x="216" y="33"/>
                  <a:pt x="216" y="33"/>
                  <a:pt x="216" y="33"/>
                </a:cubicBezTo>
                <a:cubicBezTo>
                  <a:pt x="217" y="33"/>
                  <a:pt x="217" y="33"/>
                  <a:pt x="217" y="33"/>
                </a:cubicBezTo>
                <a:cubicBezTo>
                  <a:pt x="221" y="34"/>
                  <a:pt x="222" y="34"/>
                  <a:pt x="223" y="33"/>
                </a:cubicBezTo>
                <a:cubicBezTo>
                  <a:pt x="224" y="33"/>
                  <a:pt x="225" y="32"/>
                  <a:pt x="228" y="28"/>
                </a:cubicBezTo>
                <a:cubicBezTo>
                  <a:pt x="229" y="26"/>
                  <a:pt x="230" y="23"/>
                  <a:pt x="232" y="21"/>
                </a:cubicBezTo>
                <a:cubicBezTo>
                  <a:pt x="236" y="15"/>
                  <a:pt x="239" y="12"/>
                  <a:pt x="240" y="11"/>
                </a:cubicBezTo>
                <a:cubicBezTo>
                  <a:pt x="242" y="11"/>
                  <a:pt x="246" y="12"/>
                  <a:pt x="247" y="13"/>
                </a:cubicBezTo>
                <a:cubicBezTo>
                  <a:pt x="247" y="14"/>
                  <a:pt x="247" y="18"/>
                  <a:pt x="246" y="24"/>
                </a:cubicBezTo>
                <a:cubicBezTo>
                  <a:pt x="246" y="25"/>
                  <a:pt x="245" y="26"/>
                  <a:pt x="245" y="26"/>
                </a:cubicBezTo>
                <a:cubicBezTo>
                  <a:pt x="245" y="29"/>
                  <a:pt x="245" y="31"/>
                  <a:pt x="244" y="33"/>
                </a:cubicBezTo>
                <a:cubicBezTo>
                  <a:pt x="244" y="35"/>
                  <a:pt x="244" y="37"/>
                  <a:pt x="244" y="38"/>
                </a:cubicBezTo>
                <a:cubicBezTo>
                  <a:pt x="243" y="40"/>
                  <a:pt x="243" y="41"/>
                  <a:pt x="244" y="41"/>
                </a:cubicBezTo>
                <a:cubicBezTo>
                  <a:pt x="244" y="42"/>
                  <a:pt x="245" y="43"/>
                  <a:pt x="249" y="45"/>
                </a:cubicBezTo>
                <a:cubicBezTo>
                  <a:pt x="249" y="47"/>
                  <a:pt x="249" y="47"/>
                  <a:pt x="249" y="47"/>
                </a:cubicBezTo>
                <a:cubicBezTo>
                  <a:pt x="250" y="46"/>
                  <a:pt x="250" y="46"/>
                  <a:pt x="250" y="46"/>
                </a:cubicBezTo>
                <a:cubicBezTo>
                  <a:pt x="253" y="48"/>
                  <a:pt x="255" y="48"/>
                  <a:pt x="256" y="47"/>
                </a:cubicBezTo>
                <a:cubicBezTo>
                  <a:pt x="257" y="47"/>
                  <a:pt x="257" y="47"/>
                  <a:pt x="261" y="43"/>
                </a:cubicBezTo>
                <a:cubicBezTo>
                  <a:pt x="263" y="41"/>
                  <a:pt x="265" y="39"/>
                  <a:pt x="267" y="38"/>
                </a:cubicBezTo>
                <a:cubicBezTo>
                  <a:pt x="273" y="33"/>
                  <a:pt x="276" y="30"/>
                  <a:pt x="278" y="29"/>
                </a:cubicBezTo>
                <a:cubicBezTo>
                  <a:pt x="279" y="30"/>
                  <a:pt x="283" y="32"/>
                  <a:pt x="283" y="33"/>
                </a:cubicBezTo>
                <a:cubicBezTo>
                  <a:pt x="283" y="35"/>
                  <a:pt x="281" y="40"/>
                  <a:pt x="279" y="46"/>
                </a:cubicBezTo>
                <a:cubicBezTo>
                  <a:pt x="278" y="48"/>
                  <a:pt x="277" y="50"/>
                  <a:pt x="276" y="52"/>
                </a:cubicBezTo>
                <a:cubicBezTo>
                  <a:pt x="275" y="56"/>
                  <a:pt x="274" y="58"/>
                  <a:pt x="274" y="59"/>
                </a:cubicBezTo>
                <a:cubicBezTo>
                  <a:pt x="274" y="59"/>
                  <a:pt x="274" y="59"/>
                  <a:pt x="274" y="59"/>
                </a:cubicBezTo>
                <a:cubicBezTo>
                  <a:pt x="274" y="60"/>
                  <a:pt x="274" y="60"/>
                  <a:pt x="274" y="60"/>
                </a:cubicBezTo>
                <a:cubicBezTo>
                  <a:pt x="274" y="61"/>
                  <a:pt x="275" y="62"/>
                  <a:pt x="278" y="64"/>
                </a:cubicBezTo>
                <a:cubicBezTo>
                  <a:pt x="278" y="66"/>
                  <a:pt x="278" y="66"/>
                  <a:pt x="278" y="66"/>
                </a:cubicBezTo>
                <a:cubicBezTo>
                  <a:pt x="279" y="66"/>
                  <a:pt x="279" y="66"/>
                  <a:pt x="279" y="66"/>
                </a:cubicBezTo>
                <a:cubicBezTo>
                  <a:pt x="282" y="68"/>
                  <a:pt x="283" y="69"/>
                  <a:pt x="284" y="69"/>
                </a:cubicBezTo>
                <a:cubicBezTo>
                  <a:pt x="285" y="69"/>
                  <a:pt x="286" y="68"/>
                  <a:pt x="291" y="65"/>
                </a:cubicBezTo>
                <a:cubicBezTo>
                  <a:pt x="293" y="64"/>
                  <a:pt x="295" y="63"/>
                  <a:pt x="298" y="62"/>
                </a:cubicBezTo>
                <a:cubicBezTo>
                  <a:pt x="304" y="58"/>
                  <a:pt x="308" y="56"/>
                  <a:pt x="310" y="56"/>
                </a:cubicBezTo>
                <a:cubicBezTo>
                  <a:pt x="311" y="57"/>
                  <a:pt x="314" y="60"/>
                  <a:pt x="314" y="61"/>
                </a:cubicBezTo>
                <a:cubicBezTo>
                  <a:pt x="314" y="62"/>
                  <a:pt x="312" y="66"/>
                  <a:pt x="307" y="72"/>
                </a:cubicBezTo>
                <a:cubicBezTo>
                  <a:pt x="306" y="74"/>
                  <a:pt x="305" y="76"/>
                  <a:pt x="303" y="78"/>
                </a:cubicBezTo>
                <a:cubicBezTo>
                  <a:pt x="300" y="83"/>
                  <a:pt x="299" y="84"/>
                  <a:pt x="299" y="85"/>
                </a:cubicBezTo>
                <a:cubicBezTo>
                  <a:pt x="299" y="85"/>
                  <a:pt x="299" y="85"/>
                  <a:pt x="299" y="85"/>
                </a:cubicBezTo>
                <a:cubicBezTo>
                  <a:pt x="299" y="85"/>
                  <a:pt x="299" y="85"/>
                  <a:pt x="299" y="85"/>
                </a:cubicBezTo>
                <a:cubicBezTo>
                  <a:pt x="299" y="86"/>
                  <a:pt x="300" y="88"/>
                  <a:pt x="302" y="90"/>
                </a:cubicBezTo>
                <a:cubicBezTo>
                  <a:pt x="302" y="93"/>
                  <a:pt x="302" y="93"/>
                  <a:pt x="302" y="93"/>
                </a:cubicBezTo>
                <a:cubicBezTo>
                  <a:pt x="303" y="92"/>
                  <a:pt x="303" y="92"/>
                  <a:pt x="303" y="92"/>
                </a:cubicBezTo>
                <a:cubicBezTo>
                  <a:pt x="305" y="95"/>
                  <a:pt x="306" y="96"/>
                  <a:pt x="307" y="96"/>
                </a:cubicBezTo>
                <a:cubicBezTo>
                  <a:pt x="308" y="96"/>
                  <a:pt x="309" y="96"/>
                  <a:pt x="314" y="94"/>
                </a:cubicBezTo>
                <a:cubicBezTo>
                  <a:pt x="317" y="94"/>
                  <a:pt x="319" y="93"/>
                  <a:pt x="322" y="92"/>
                </a:cubicBezTo>
                <a:cubicBezTo>
                  <a:pt x="329" y="90"/>
                  <a:pt x="334" y="89"/>
                  <a:pt x="335" y="89"/>
                </a:cubicBezTo>
                <a:cubicBezTo>
                  <a:pt x="336" y="90"/>
                  <a:pt x="338" y="94"/>
                  <a:pt x="338" y="95"/>
                </a:cubicBezTo>
                <a:cubicBezTo>
                  <a:pt x="337" y="96"/>
                  <a:pt x="335" y="99"/>
                  <a:pt x="329" y="105"/>
                </a:cubicBezTo>
                <a:cubicBezTo>
                  <a:pt x="327" y="106"/>
                  <a:pt x="325" y="108"/>
                  <a:pt x="324" y="109"/>
                </a:cubicBezTo>
                <a:cubicBezTo>
                  <a:pt x="319" y="113"/>
                  <a:pt x="318" y="114"/>
                  <a:pt x="318" y="115"/>
                </a:cubicBezTo>
                <a:cubicBezTo>
                  <a:pt x="318" y="115"/>
                  <a:pt x="318" y="115"/>
                  <a:pt x="318" y="115"/>
                </a:cubicBezTo>
                <a:cubicBezTo>
                  <a:pt x="318" y="117"/>
                  <a:pt x="318" y="118"/>
                  <a:pt x="319" y="121"/>
                </a:cubicBezTo>
                <a:cubicBezTo>
                  <a:pt x="319" y="123"/>
                  <a:pt x="319" y="123"/>
                  <a:pt x="319" y="123"/>
                </a:cubicBezTo>
                <a:cubicBezTo>
                  <a:pt x="320" y="123"/>
                  <a:pt x="320" y="123"/>
                  <a:pt x="320" y="123"/>
                </a:cubicBezTo>
                <a:cubicBezTo>
                  <a:pt x="321" y="126"/>
                  <a:pt x="322" y="127"/>
                  <a:pt x="323" y="128"/>
                </a:cubicBezTo>
                <a:cubicBezTo>
                  <a:pt x="324" y="128"/>
                  <a:pt x="325" y="128"/>
                  <a:pt x="331" y="128"/>
                </a:cubicBezTo>
                <a:cubicBezTo>
                  <a:pt x="333" y="128"/>
                  <a:pt x="336" y="127"/>
                  <a:pt x="338" y="127"/>
                </a:cubicBezTo>
                <a:cubicBezTo>
                  <a:pt x="346" y="127"/>
                  <a:pt x="350" y="127"/>
                  <a:pt x="352" y="128"/>
                </a:cubicBezTo>
                <a:cubicBezTo>
                  <a:pt x="352" y="129"/>
                  <a:pt x="354" y="132"/>
                  <a:pt x="353" y="134"/>
                </a:cubicBezTo>
                <a:cubicBezTo>
                  <a:pt x="353" y="134"/>
                  <a:pt x="353" y="134"/>
                  <a:pt x="353" y="134"/>
                </a:cubicBezTo>
                <a:cubicBezTo>
                  <a:pt x="352" y="135"/>
                  <a:pt x="349" y="138"/>
                  <a:pt x="342" y="141"/>
                </a:cubicBezTo>
                <a:cubicBezTo>
                  <a:pt x="340" y="142"/>
                  <a:pt x="338" y="143"/>
                  <a:pt x="336" y="144"/>
                </a:cubicBezTo>
                <a:cubicBezTo>
                  <a:pt x="330" y="147"/>
                  <a:pt x="329" y="148"/>
                  <a:pt x="329" y="149"/>
                </a:cubicBezTo>
                <a:cubicBezTo>
                  <a:pt x="329" y="149"/>
                  <a:pt x="329" y="149"/>
                  <a:pt x="329" y="150"/>
                </a:cubicBezTo>
                <a:cubicBezTo>
                  <a:pt x="329" y="151"/>
                  <a:pt x="329" y="153"/>
                  <a:pt x="329" y="155"/>
                </a:cubicBezTo>
                <a:cubicBezTo>
                  <a:pt x="328" y="157"/>
                  <a:pt x="328" y="157"/>
                  <a:pt x="328" y="157"/>
                </a:cubicBezTo>
                <a:cubicBezTo>
                  <a:pt x="329" y="157"/>
                  <a:pt x="329" y="157"/>
                  <a:pt x="329" y="157"/>
                </a:cubicBezTo>
                <a:cubicBezTo>
                  <a:pt x="330" y="160"/>
                  <a:pt x="331" y="162"/>
                  <a:pt x="331" y="162"/>
                </a:cubicBezTo>
                <a:cubicBezTo>
                  <a:pt x="332" y="163"/>
                  <a:pt x="333" y="163"/>
                  <a:pt x="339" y="164"/>
                </a:cubicBezTo>
                <a:cubicBezTo>
                  <a:pt x="341" y="164"/>
                  <a:pt x="343" y="165"/>
                  <a:pt x="346" y="165"/>
                </a:cubicBezTo>
                <a:cubicBezTo>
                  <a:pt x="353" y="167"/>
                  <a:pt x="358" y="168"/>
                  <a:pt x="359" y="169"/>
                </a:cubicBezTo>
                <a:cubicBezTo>
                  <a:pt x="359" y="170"/>
                  <a:pt x="360" y="172"/>
                  <a:pt x="360" y="174"/>
                </a:cubicBezTo>
                <a:cubicBezTo>
                  <a:pt x="359" y="175"/>
                  <a:pt x="359" y="175"/>
                  <a:pt x="359" y="175"/>
                </a:cubicBezTo>
                <a:cubicBezTo>
                  <a:pt x="358" y="176"/>
                  <a:pt x="354" y="178"/>
                  <a:pt x="347" y="180"/>
                </a:cubicBezTo>
                <a:cubicBezTo>
                  <a:pt x="344" y="180"/>
                  <a:pt x="342" y="181"/>
                  <a:pt x="340" y="181"/>
                </a:cubicBezTo>
                <a:cubicBezTo>
                  <a:pt x="334" y="183"/>
                  <a:pt x="333" y="183"/>
                  <a:pt x="332" y="184"/>
                </a:cubicBezTo>
                <a:cubicBezTo>
                  <a:pt x="332" y="185"/>
                  <a:pt x="331" y="186"/>
                  <a:pt x="331" y="187"/>
                </a:cubicBezTo>
                <a:cubicBezTo>
                  <a:pt x="331" y="188"/>
                  <a:pt x="331" y="189"/>
                  <a:pt x="331" y="190"/>
                </a:cubicBezTo>
                <a:cubicBezTo>
                  <a:pt x="329" y="192"/>
                  <a:pt x="329" y="192"/>
                  <a:pt x="329" y="192"/>
                </a:cubicBezTo>
                <a:cubicBezTo>
                  <a:pt x="331" y="192"/>
                  <a:pt x="331" y="192"/>
                  <a:pt x="331" y="192"/>
                </a:cubicBezTo>
                <a:cubicBezTo>
                  <a:pt x="330" y="195"/>
                  <a:pt x="331" y="197"/>
                  <a:pt x="331" y="198"/>
                </a:cubicBezTo>
                <a:cubicBezTo>
                  <a:pt x="332" y="198"/>
                  <a:pt x="333" y="199"/>
                  <a:pt x="338" y="201"/>
                </a:cubicBezTo>
                <a:cubicBezTo>
                  <a:pt x="340" y="202"/>
                  <a:pt x="343" y="203"/>
                  <a:pt x="345" y="204"/>
                </a:cubicBezTo>
                <a:cubicBezTo>
                  <a:pt x="352" y="207"/>
                  <a:pt x="356" y="210"/>
                  <a:pt x="357" y="210"/>
                </a:cubicBezTo>
                <a:cubicBezTo>
                  <a:pt x="357" y="211"/>
                  <a:pt x="357" y="212"/>
                  <a:pt x="357" y="213"/>
                </a:cubicBezTo>
                <a:cubicBezTo>
                  <a:pt x="356" y="215"/>
                  <a:pt x="356" y="217"/>
                  <a:pt x="355" y="217"/>
                </a:cubicBezTo>
                <a:cubicBezTo>
                  <a:pt x="354" y="217"/>
                  <a:pt x="350" y="218"/>
                  <a:pt x="342" y="218"/>
                </a:cubicBezTo>
                <a:cubicBezTo>
                  <a:pt x="340" y="218"/>
                  <a:pt x="337" y="218"/>
                  <a:pt x="335" y="218"/>
                </a:cubicBezTo>
                <a:cubicBezTo>
                  <a:pt x="329" y="218"/>
                  <a:pt x="328" y="219"/>
                  <a:pt x="327" y="219"/>
                </a:cubicBezTo>
                <a:cubicBezTo>
                  <a:pt x="326" y="220"/>
                  <a:pt x="325" y="221"/>
                  <a:pt x="325" y="225"/>
                </a:cubicBezTo>
                <a:cubicBezTo>
                  <a:pt x="324" y="225"/>
                  <a:pt x="324" y="225"/>
                  <a:pt x="324" y="225"/>
                </a:cubicBezTo>
                <a:cubicBezTo>
                  <a:pt x="324" y="225"/>
                  <a:pt x="324" y="225"/>
                  <a:pt x="324" y="225"/>
                </a:cubicBezTo>
                <a:cubicBezTo>
                  <a:pt x="324" y="227"/>
                  <a:pt x="323" y="229"/>
                  <a:pt x="323" y="230"/>
                </a:cubicBezTo>
                <a:cubicBezTo>
                  <a:pt x="323" y="231"/>
                  <a:pt x="323" y="232"/>
                  <a:pt x="323" y="232"/>
                </a:cubicBezTo>
                <a:cubicBezTo>
                  <a:pt x="324" y="233"/>
                  <a:pt x="324" y="234"/>
                  <a:pt x="329" y="237"/>
                </a:cubicBezTo>
                <a:cubicBezTo>
                  <a:pt x="331" y="238"/>
                  <a:pt x="333" y="240"/>
                  <a:pt x="335" y="242"/>
                </a:cubicBezTo>
                <a:cubicBezTo>
                  <a:pt x="341" y="246"/>
                  <a:pt x="344" y="249"/>
                  <a:pt x="345" y="250"/>
                </a:cubicBezTo>
                <a:cubicBezTo>
                  <a:pt x="345" y="251"/>
                  <a:pt x="345" y="251"/>
                  <a:pt x="345" y="251"/>
                </a:cubicBezTo>
                <a:cubicBezTo>
                  <a:pt x="345" y="253"/>
                  <a:pt x="343" y="256"/>
                  <a:pt x="342" y="257"/>
                </a:cubicBezTo>
                <a:cubicBezTo>
                  <a:pt x="341" y="257"/>
                  <a:pt x="336" y="256"/>
                  <a:pt x="329" y="255"/>
                </a:cubicBezTo>
                <a:cubicBezTo>
                  <a:pt x="327" y="254"/>
                  <a:pt x="324" y="254"/>
                  <a:pt x="322" y="253"/>
                </a:cubicBezTo>
                <a:cubicBezTo>
                  <a:pt x="316" y="252"/>
                  <a:pt x="315" y="252"/>
                  <a:pt x="314" y="252"/>
                </a:cubicBezTo>
                <a:cubicBezTo>
                  <a:pt x="313" y="253"/>
                  <a:pt x="312" y="254"/>
                  <a:pt x="310" y="257"/>
                </a:cubicBezTo>
                <a:cubicBezTo>
                  <a:pt x="310" y="257"/>
                  <a:pt x="310" y="257"/>
                  <a:pt x="310" y="257"/>
                </a:cubicBezTo>
                <a:cubicBezTo>
                  <a:pt x="310" y="258"/>
                  <a:pt x="310" y="258"/>
                  <a:pt x="310" y="258"/>
                </a:cubicBezTo>
                <a:cubicBezTo>
                  <a:pt x="308" y="260"/>
                  <a:pt x="307" y="261"/>
                  <a:pt x="307" y="263"/>
                </a:cubicBezTo>
                <a:cubicBezTo>
                  <a:pt x="307" y="263"/>
                  <a:pt x="307" y="264"/>
                  <a:pt x="307" y="264"/>
                </a:cubicBezTo>
                <a:cubicBezTo>
                  <a:pt x="308" y="265"/>
                  <a:pt x="308" y="266"/>
                  <a:pt x="312" y="270"/>
                </a:cubicBezTo>
                <a:cubicBezTo>
                  <a:pt x="313" y="272"/>
                  <a:pt x="315" y="274"/>
                  <a:pt x="317" y="276"/>
                </a:cubicBezTo>
                <a:cubicBezTo>
                  <a:pt x="321" y="282"/>
                  <a:pt x="324" y="286"/>
                  <a:pt x="324" y="287"/>
                </a:cubicBezTo>
                <a:cubicBezTo>
                  <a:pt x="324" y="288"/>
                  <a:pt x="321" y="292"/>
                  <a:pt x="320" y="292"/>
                </a:cubicBezTo>
                <a:cubicBezTo>
                  <a:pt x="319" y="292"/>
                  <a:pt x="315" y="290"/>
                  <a:pt x="308" y="287"/>
                </a:cubicBezTo>
                <a:cubicBezTo>
                  <a:pt x="306" y="286"/>
                  <a:pt x="303" y="285"/>
                  <a:pt x="302" y="284"/>
                </a:cubicBezTo>
                <a:cubicBezTo>
                  <a:pt x="296" y="281"/>
                  <a:pt x="295" y="281"/>
                  <a:pt x="294" y="281"/>
                </a:cubicBezTo>
                <a:cubicBezTo>
                  <a:pt x="293" y="281"/>
                  <a:pt x="292" y="282"/>
                  <a:pt x="289" y="285"/>
                </a:cubicBezTo>
                <a:cubicBezTo>
                  <a:pt x="288" y="285"/>
                  <a:pt x="288" y="285"/>
                  <a:pt x="288" y="285"/>
                </a:cubicBezTo>
                <a:cubicBezTo>
                  <a:pt x="288" y="286"/>
                  <a:pt x="288" y="286"/>
                  <a:pt x="288" y="286"/>
                </a:cubicBezTo>
                <a:cubicBezTo>
                  <a:pt x="285" y="289"/>
                  <a:pt x="285" y="290"/>
                  <a:pt x="285" y="291"/>
                </a:cubicBezTo>
                <a:cubicBezTo>
                  <a:pt x="284" y="291"/>
                  <a:pt x="284" y="291"/>
                  <a:pt x="284" y="291"/>
                </a:cubicBezTo>
                <a:cubicBezTo>
                  <a:pt x="285" y="292"/>
                  <a:pt x="285" y="293"/>
                  <a:pt x="287" y="298"/>
                </a:cubicBezTo>
                <a:cubicBezTo>
                  <a:pt x="288" y="300"/>
                  <a:pt x="290" y="302"/>
                  <a:pt x="291" y="305"/>
                </a:cubicBezTo>
                <a:cubicBezTo>
                  <a:pt x="294" y="311"/>
                  <a:pt x="295" y="316"/>
                  <a:pt x="296" y="317"/>
                </a:cubicBezTo>
                <a:cubicBezTo>
                  <a:pt x="295" y="319"/>
                  <a:pt x="292" y="321"/>
                  <a:pt x="290" y="321"/>
                </a:cubicBezTo>
                <a:cubicBezTo>
                  <a:pt x="289" y="321"/>
                  <a:pt x="285" y="318"/>
                  <a:pt x="280" y="314"/>
                </a:cubicBezTo>
                <a:cubicBezTo>
                  <a:pt x="278" y="312"/>
                  <a:pt x="276" y="311"/>
                  <a:pt x="274" y="310"/>
                </a:cubicBezTo>
                <a:cubicBezTo>
                  <a:pt x="269" y="305"/>
                  <a:pt x="268" y="305"/>
                  <a:pt x="267" y="305"/>
                </a:cubicBezTo>
                <a:cubicBezTo>
                  <a:pt x="266" y="305"/>
                  <a:pt x="265" y="305"/>
                  <a:pt x="262" y="307"/>
                </a:cubicBezTo>
                <a:cubicBezTo>
                  <a:pt x="261" y="307"/>
                  <a:pt x="261" y="307"/>
                  <a:pt x="261" y="307"/>
                </a:cubicBezTo>
                <a:cubicBezTo>
                  <a:pt x="260" y="308"/>
                  <a:pt x="260" y="308"/>
                  <a:pt x="260" y="308"/>
                </a:cubicBezTo>
                <a:cubicBezTo>
                  <a:pt x="257" y="310"/>
                  <a:pt x="256" y="311"/>
                  <a:pt x="256" y="312"/>
                </a:cubicBezTo>
                <a:cubicBezTo>
                  <a:pt x="256" y="312"/>
                  <a:pt x="256" y="312"/>
                  <a:pt x="256" y="312"/>
                </a:cubicBezTo>
                <a:cubicBezTo>
                  <a:pt x="256" y="313"/>
                  <a:pt x="256" y="313"/>
                  <a:pt x="256" y="313"/>
                </a:cubicBezTo>
                <a:cubicBezTo>
                  <a:pt x="256" y="313"/>
                  <a:pt x="256" y="315"/>
                  <a:pt x="257" y="320"/>
                </a:cubicBezTo>
                <a:cubicBezTo>
                  <a:pt x="258" y="322"/>
                  <a:pt x="258" y="325"/>
                  <a:pt x="259" y="327"/>
                </a:cubicBezTo>
                <a:cubicBezTo>
                  <a:pt x="260" y="334"/>
                  <a:pt x="261" y="339"/>
                  <a:pt x="261" y="340"/>
                </a:cubicBezTo>
                <a:cubicBezTo>
                  <a:pt x="260" y="341"/>
                  <a:pt x="256" y="343"/>
                  <a:pt x="255" y="343"/>
                </a:cubicBezTo>
                <a:cubicBezTo>
                  <a:pt x="254" y="343"/>
                  <a:pt x="251" y="339"/>
                  <a:pt x="246" y="333"/>
                </a:cubicBezTo>
                <a:cubicBezTo>
                  <a:pt x="244" y="331"/>
                  <a:pt x="243" y="330"/>
                  <a:pt x="242" y="328"/>
                </a:cubicBezTo>
                <a:cubicBezTo>
                  <a:pt x="238" y="323"/>
                  <a:pt x="237" y="322"/>
                  <a:pt x="236" y="322"/>
                </a:cubicBezTo>
                <a:cubicBezTo>
                  <a:pt x="235" y="322"/>
                  <a:pt x="234" y="322"/>
                  <a:pt x="230" y="323"/>
                </a:cubicBezTo>
                <a:cubicBezTo>
                  <a:pt x="229" y="323"/>
                  <a:pt x="229" y="323"/>
                  <a:pt x="229" y="323"/>
                </a:cubicBezTo>
                <a:cubicBezTo>
                  <a:pt x="228" y="324"/>
                  <a:pt x="228" y="324"/>
                  <a:pt x="228" y="324"/>
                </a:cubicBezTo>
                <a:cubicBezTo>
                  <a:pt x="226" y="324"/>
                  <a:pt x="224" y="325"/>
                  <a:pt x="223" y="326"/>
                </a:cubicBezTo>
                <a:cubicBezTo>
                  <a:pt x="223" y="327"/>
                  <a:pt x="223" y="327"/>
                  <a:pt x="223" y="328"/>
                </a:cubicBezTo>
                <a:cubicBezTo>
                  <a:pt x="223" y="329"/>
                  <a:pt x="223" y="331"/>
                  <a:pt x="223" y="334"/>
                </a:cubicBezTo>
                <a:cubicBezTo>
                  <a:pt x="223" y="336"/>
                  <a:pt x="223" y="339"/>
                  <a:pt x="223" y="342"/>
                </a:cubicBezTo>
                <a:cubicBezTo>
                  <a:pt x="223" y="346"/>
                  <a:pt x="222" y="350"/>
                  <a:pt x="222" y="353"/>
                </a:cubicBezTo>
                <a:cubicBezTo>
                  <a:pt x="222" y="354"/>
                  <a:pt x="222" y="355"/>
                  <a:pt x="222" y="355"/>
                </a:cubicBezTo>
                <a:cubicBezTo>
                  <a:pt x="220" y="356"/>
                  <a:pt x="216" y="357"/>
                  <a:pt x="215" y="356"/>
                </a:cubicBezTo>
                <a:cubicBezTo>
                  <a:pt x="214" y="355"/>
                  <a:pt x="212" y="351"/>
                  <a:pt x="209" y="345"/>
                </a:cubicBezTo>
                <a:cubicBezTo>
                  <a:pt x="208" y="342"/>
                  <a:pt x="207" y="340"/>
                  <a:pt x="206" y="338"/>
                </a:cubicBezTo>
                <a:cubicBezTo>
                  <a:pt x="203" y="332"/>
                  <a:pt x="203" y="332"/>
                  <a:pt x="202" y="331"/>
                </a:cubicBezTo>
                <a:cubicBezTo>
                  <a:pt x="201" y="331"/>
                  <a:pt x="200" y="330"/>
                  <a:pt x="196" y="331"/>
                </a:cubicBezTo>
                <a:cubicBezTo>
                  <a:pt x="194" y="329"/>
                  <a:pt x="194" y="329"/>
                  <a:pt x="194" y="329"/>
                </a:cubicBezTo>
                <a:cubicBezTo>
                  <a:pt x="194" y="331"/>
                  <a:pt x="194" y="331"/>
                  <a:pt x="194" y="331"/>
                </a:cubicBezTo>
                <a:cubicBezTo>
                  <a:pt x="191" y="331"/>
                  <a:pt x="189" y="332"/>
                  <a:pt x="188" y="333"/>
                </a:cubicBezTo>
                <a:cubicBezTo>
                  <a:pt x="188" y="333"/>
                  <a:pt x="188" y="334"/>
                  <a:pt x="186" y="340"/>
                </a:cubicBezTo>
                <a:cubicBezTo>
                  <a:pt x="186" y="342"/>
                  <a:pt x="185" y="345"/>
                  <a:pt x="184" y="347"/>
                </a:cubicBezTo>
                <a:cubicBezTo>
                  <a:pt x="182" y="354"/>
                  <a:pt x="181" y="359"/>
                  <a:pt x="180" y="360"/>
                </a:cubicBezTo>
                <a:cubicBezTo>
                  <a:pt x="179" y="360"/>
                  <a:pt x="175" y="360"/>
                  <a:pt x="174" y="360"/>
                </a:cubicBezTo>
                <a:cubicBezTo>
                  <a:pt x="173" y="359"/>
                  <a:pt x="172" y="354"/>
                  <a:pt x="170" y="347"/>
                </a:cubicBezTo>
                <a:cubicBezTo>
                  <a:pt x="170" y="345"/>
                  <a:pt x="169" y="342"/>
                  <a:pt x="169" y="340"/>
                </a:cubicBezTo>
                <a:cubicBezTo>
                  <a:pt x="167" y="334"/>
                  <a:pt x="167" y="333"/>
                  <a:pt x="167" y="332"/>
                </a:cubicBezTo>
                <a:cubicBezTo>
                  <a:pt x="166" y="332"/>
                  <a:pt x="165" y="331"/>
                  <a:pt x="161" y="331"/>
                </a:cubicBezTo>
                <a:cubicBezTo>
                  <a:pt x="160" y="330"/>
                  <a:pt x="160" y="330"/>
                  <a:pt x="160" y="330"/>
                </a:cubicBezTo>
                <a:cubicBezTo>
                  <a:pt x="159" y="330"/>
                  <a:pt x="159" y="330"/>
                  <a:pt x="159" y="330"/>
                </a:cubicBezTo>
                <a:cubicBezTo>
                  <a:pt x="155" y="329"/>
                  <a:pt x="154" y="330"/>
                  <a:pt x="153" y="331"/>
                </a:cubicBezTo>
                <a:cubicBezTo>
                  <a:pt x="152" y="331"/>
                  <a:pt x="152" y="332"/>
                  <a:pt x="149" y="337"/>
                </a:cubicBezTo>
                <a:cubicBezTo>
                  <a:pt x="148" y="339"/>
                  <a:pt x="147" y="341"/>
                  <a:pt x="146" y="344"/>
                </a:cubicBezTo>
                <a:cubicBezTo>
                  <a:pt x="142" y="350"/>
                  <a:pt x="140" y="354"/>
                  <a:pt x="139" y="355"/>
                </a:cubicBezTo>
                <a:cubicBezTo>
                  <a:pt x="137" y="355"/>
                  <a:pt x="133" y="354"/>
                  <a:pt x="132" y="354"/>
                </a:cubicBezTo>
                <a:cubicBezTo>
                  <a:pt x="132" y="352"/>
                  <a:pt x="132" y="348"/>
                  <a:pt x="132" y="340"/>
                </a:cubicBezTo>
                <a:cubicBezTo>
                  <a:pt x="132" y="338"/>
                  <a:pt x="132" y="335"/>
                  <a:pt x="132" y="333"/>
                </a:cubicBezTo>
                <a:cubicBezTo>
                  <a:pt x="132" y="327"/>
                  <a:pt x="132" y="326"/>
                  <a:pt x="132" y="325"/>
                </a:cubicBezTo>
                <a:cubicBezTo>
                  <a:pt x="131" y="324"/>
                  <a:pt x="129" y="323"/>
                  <a:pt x="126" y="322"/>
                </a:cubicBezTo>
                <a:cubicBezTo>
                  <a:pt x="126" y="321"/>
                  <a:pt x="126" y="321"/>
                  <a:pt x="126" y="321"/>
                </a:cubicBezTo>
                <a:cubicBezTo>
                  <a:pt x="125" y="322"/>
                  <a:pt x="125" y="322"/>
                  <a:pt x="125" y="322"/>
                </a:cubicBezTo>
                <a:cubicBezTo>
                  <a:pt x="121" y="320"/>
                  <a:pt x="120" y="320"/>
                  <a:pt x="119" y="320"/>
                </a:cubicBezTo>
                <a:cubicBezTo>
                  <a:pt x="118" y="321"/>
                  <a:pt x="117" y="322"/>
                  <a:pt x="114" y="326"/>
                </a:cubicBezTo>
                <a:cubicBezTo>
                  <a:pt x="112" y="328"/>
                  <a:pt x="111" y="330"/>
                  <a:pt x="109" y="332"/>
                </a:cubicBezTo>
                <a:cubicBezTo>
                  <a:pt x="104" y="337"/>
                  <a:pt x="100" y="340"/>
                  <a:pt x="99" y="341"/>
                </a:cubicBezTo>
                <a:cubicBezTo>
                  <a:pt x="98" y="341"/>
                  <a:pt x="94" y="339"/>
                  <a:pt x="93" y="338"/>
                </a:cubicBezTo>
                <a:cubicBezTo>
                  <a:pt x="93" y="338"/>
                  <a:pt x="94" y="337"/>
                  <a:pt x="94" y="337"/>
                </a:cubicBezTo>
                <a:cubicBezTo>
                  <a:pt x="94" y="337"/>
                  <a:pt x="94" y="337"/>
                  <a:pt x="94" y="337"/>
                </a:cubicBezTo>
                <a:cubicBezTo>
                  <a:pt x="94" y="334"/>
                  <a:pt x="95" y="330"/>
                  <a:pt x="96" y="325"/>
                </a:cubicBezTo>
                <a:cubicBezTo>
                  <a:pt x="97" y="323"/>
                  <a:pt x="97" y="320"/>
                  <a:pt x="98" y="318"/>
                </a:cubicBezTo>
                <a:cubicBezTo>
                  <a:pt x="99" y="315"/>
                  <a:pt x="100" y="313"/>
                  <a:pt x="100" y="312"/>
                </a:cubicBezTo>
                <a:cubicBezTo>
                  <a:pt x="100" y="311"/>
                  <a:pt x="100" y="311"/>
                  <a:pt x="100" y="310"/>
                </a:cubicBezTo>
                <a:cubicBezTo>
                  <a:pt x="99" y="309"/>
                  <a:pt x="98" y="308"/>
                  <a:pt x="95" y="306"/>
                </a:cubicBezTo>
                <a:cubicBezTo>
                  <a:pt x="94" y="304"/>
                  <a:pt x="94" y="304"/>
                  <a:pt x="94" y="304"/>
                </a:cubicBezTo>
                <a:cubicBezTo>
                  <a:pt x="93" y="305"/>
                  <a:pt x="93" y="305"/>
                  <a:pt x="93" y="305"/>
                </a:cubicBezTo>
                <a:cubicBezTo>
                  <a:pt x="91" y="303"/>
                  <a:pt x="90" y="303"/>
                  <a:pt x="88" y="303"/>
                </a:cubicBezTo>
                <a:cubicBezTo>
                  <a:pt x="87" y="303"/>
                  <a:pt x="87" y="303"/>
                  <a:pt x="82" y="307"/>
                </a:cubicBezTo>
                <a:cubicBezTo>
                  <a:pt x="80" y="308"/>
                  <a:pt x="78" y="310"/>
                  <a:pt x="76" y="311"/>
                </a:cubicBezTo>
                <a:cubicBezTo>
                  <a:pt x="70" y="315"/>
                  <a:pt x="66" y="318"/>
                  <a:pt x="64" y="318"/>
                </a:cubicBezTo>
                <a:cubicBezTo>
                  <a:pt x="63" y="318"/>
                  <a:pt x="60" y="315"/>
                  <a:pt x="59" y="314"/>
                </a:cubicBezTo>
                <a:cubicBezTo>
                  <a:pt x="60" y="313"/>
                  <a:pt x="62" y="308"/>
                  <a:pt x="65" y="302"/>
                </a:cubicBezTo>
                <a:cubicBezTo>
                  <a:pt x="66" y="300"/>
                  <a:pt x="67" y="298"/>
                  <a:pt x="68" y="296"/>
                </a:cubicBezTo>
                <a:cubicBezTo>
                  <a:pt x="71" y="291"/>
                  <a:pt x="72" y="290"/>
                  <a:pt x="72" y="289"/>
                </a:cubicBezTo>
                <a:cubicBezTo>
                  <a:pt x="72" y="289"/>
                  <a:pt x="72" y="289"/>
                  <a:pt x="72" y="289"/>
                </a:cubicBezTo>
                <a:cubicBezTo>
                  <a:pt x="72" y="288"/>
                  <a:pt x="72" y="288"/>
                  <a:pt x="72" y="288"/>
                </a:cubicBezTo>
                <a:cubicBezTo>
                  <a:pt x="72" y="287"/>
                  <a:pt x="71" y="286"/>
                  <a:pt x="68" y="283"/>
                </a:cubicBezTo>
                <a:cubicBezTo>
                  <a:pt x="68" y="282"/>
                  <a:pt x="68" y="282"/>
                  <a:pt x="68" y="282"/>
                </a:cubicBezTo>
                <a:cubicBezTo>
                  <a:pt x="67" y="282"/>
                  <a:pt x="67" y="282"/>
                  <a:pt x="67" y="282"/>
                </a:cubicBezTo>
                <a:cubicBezTo>
                  <a:pt x="65" y="279"/>
                  <a:pt x="63" y="278"/>
                  <a:pt x="62" y="278"/>
                </a:cubicBezTo>
                <a:cubicBezTo>
                  <a:pt x="61" y="278"/>
                  <a:pt x="61" y="279"/>
                  <a:pt x="55" y="281"/>
                </a:cubicBezTo>
                <a:cubicBezTo>
                  <a:pt x="53" y="282"/>
                  <a:pt x="51" y="283"/>
                  <a:pt x="48" y="284"/>
                </a:cubicBezTo>
                <a:cubicBezTo>
                  <a:pt x="42" y="286"/>
                  <a:pt x="37" y="288"/>
                  <a:pt x="36" y="288"/>
                </a:cubicBezTo>
                <a:cubicBezTo>
                  <a:pt x="34" y="287"/>
                  <a:pt x="32" y="284"/>
                  <a:pt x="32" y="283"/>
                </a:cubicBezTo>
                <a:cubicBezTo>
                  <a:pt x="32" y="281"/>
                  <a:pt x="35" y="278"/>
                  <a:pt x="40" y="272"/>
                </a:cubicBezTo>
                <a:cubicBezTo>
                  <a:pt x="42" y="270"/>
                  <a:pt x="43" y="269"/>
                  <a:pt x="45" y="267"/>
                </a:cubicBezTo>
                <a:cubicBezTo>
                  <a:pt x="49" y="262"/>
                  <a:pt x="49" y="262"/>
                  <a:pt x="50" y="260"/>
                </a:cubicBezTo>
                <a:cubicBezTo>
                  <a:pt x="50" y="260"/>
                  <a:pt x="50" y="258"/>
                  <a:pt x="47" y="255"/>
                </a:cubicBezTo>
                <a:cubicBezTo>
                  <a:pt x="48" y="253"/>
                  <a:pt x="48" y="253"/>
                  <a:pt x="48" y="253"/>
                </a:cubicBezTo>
                <a:cubicBezTo>
                  <a:pt x="46" y="253"/>
                  <a:pt x="46" y="253"/>
                  <a:pt x="46" y="253"/>
                </a:cubicBezTo>
                <a:cubicBezTo>
                  <a:pt x="45" y="250"/>
                  <a:pt x="44" y="249"/>
                  <a:pt x="43" y="249"/>
                </a:cubicBezTo>
                <a:cubicBezTo>
                  <a:pt x="42" y="248"/>
                  <a:pt x="41" y="249"/>
                  <a:pt x="36" y="249"/>
                </a:cubicBezTo>
                <a:cubicBezTo>
                  <a:pt x="33" y="250"/>
                  <a:pt x="31" y="250"/>
                  <a:pt x="28" y="251"/>
                </a:cubicBezTo>
                <a:cubicBezTo>
                  <a:pt x="21" y="252"/>
                  <a:pt x="16" y="252"/>
                  <a:pt x="15" y="252"/>
                </a:cubicBezTo>
                <a:cubicBezTo>
                  <a:pt x="14" y="251"/>
                  <a:pt x="12" y="247"/>
                  <a:pt x="12" y="246"/>
                </a:cubicBezTo>
                <a:cubicBezTo>
                  <a:pt x="13" y="245"/>
                  <a:pt x="16" y="242"/>
                  <a:pt x="22" y="237"/>
                </a:cubicBezTo>
                <a:cubicBezTo>
                  <a:pt x="24" y="236"/>
                  <a:pt x="26" y="235"/>
                  <a:pt x="28" y="234"/>
                </a:cubicBezTo>
                <a:cubicBezTo>
                  <a:pt x="33" y="230"/>
                  <a:pt x="34" y="229"/>
                  <a:pt x="35" y="228"/>
                </a:cubicBezTo>
                <a:cubicBezTo>
                  <a:pt x="35" y="228"/>
                  <a:pt x="35" y="228"/>
                  <a:pt x="35" y="228"/>
                </a:cubicBezTo>
                <a:cubicBezTo>
                  <a:pt x="35" y="226"/>
                  <a:pt x="35" y="225"/>
                  <a:pt x="34" y="222"/>
                </a:cubicBezTo>
                <a:cubicBezTo>
                  <a:pt x="34" y="221"/>
                  <a:pt x="34" y="221"/>
                  <a:pt x="34" y="221"/>
                </a:cubicBezTo>
                <a:cubicBezTo>
                  <a:pt x="33" y="220"/>
                  <a:pt x="33" y="220"/>
                  <a:pt x="33" y="220"/>
                </a:cubicBezTo>
                <a:cubicBezTo>
                  <a:pt x="32" y="217"/>
                  <a:pt x="31" y="216"/>
                  <a:pt x="31" y="215"/>
                </a:cubicBezTo>
                <a:cubicBezTo>
                  <a:pt x="30" y="215"/>
                  <a:pt x="29" y="215"/>
                  <a:pt x="23" y="214"/>
                </a:cubicBezTo>
                <a:cubicBezTo>
                  <a:pt x="21" y="214"/>
                  <a:pt x="18" y="214"/>
                  <a:pt x="16" y="214"/>
                </a:cubicBezTo>
                <a:cubicBezTo>
                  <a:pt x="8" y="213"/>
                  <a:pt x="4" y="212"/>
                  <a:pt x="3" y="212"/>
                </a:cubicBezTo>
                <a:cubicBezTo>
                  <a:pt x="2" y="211"/>
                  <a:pt x="1" y="208"/>
                  <a:pt x="1" y="206"/>
                </a:cubicBezTo>
                <a:cubicBezTo>
                  <a:pt x="1" y="206"/>
                  <a:pt x="1" y="205"/>
                  <a:pt x="1" y="205"/>
                </a:cubicBezTo>
                <a:cubicBezTo>
                  <a:pt x="2" y="205"/>
                  <a:pt x="7" y="202"/>
                  <a:pt x="13" y="200"/>
                </a:cubicBezTo>
                <a:cubicBezTo>
                  <a:pt x="16" y="199"/>
                  <a:pt x="18" y="198"/>
                  <a:pt x="20" y="197"/>
                </a:cubicBezTo>
                <a:cubicBezTo>
                  <a:pt x="26" y="195"/>
                  <a:pt x="27" y="195"/>
                  <a:pt x="27" y="194"/>
                </a:cubicBezTo>
                <a:cubicBezTo>
                  <a:pt x="28" y="193"/>
                  <a:pt x="28" y="193"/>
                  <a:pt x="28" y="192"/>
                </a:cubicBezTo>
                <a:cubicBezTo>
                  <a:pt x="28" y="190"/>
                  <a:pt x="28" y="189"/>
                  <a:pt x="28" y="188"/>
                </a:cubicBezTo>
                <a:cubicBezTo>
                  <a:pt x="29" y="186"/>
                  <a:pt x="29" y="186"/>
                  <a:pt x="29" y="186"/>
                </a:cubicBezTo>
                <a:cubicBezTo>
                  <a:pt x="28" y="185"/>
                  <a:pt x="28" y="185"/>
                  <a:pt x="28" y="185"/>
                </a:cubicBezTo>
                <a:cubicBezTo>
                  <a:pt x="28" y="182"/>
                  <a:pt x="27" y="181"/>
                  <a:pt x="26" y="180"/>
                </a:cubicBezTo>
                <a:cubicBezTo>
                  <a:pt x="26" y="179"/>
                  <a:pt x="25" y="179"/>
                  <a:pt x="20" y="177"/>
                </a:cubicBezTo>
                <a:cubicBezTo>
                  <a:pt x="17" y="177"/>
                  <a:pt x="15" y="176"/>
                  <a:pt x="12" y="175"/>
                </a:cubicBezTo>
                <a:cubicBezTo>
                  <a:pt x="5" y="173"/>
                  <a:pt x="1" y="171"/>
                  <a:pt x="0" y="170"/>
                </a:cubicBezTo>
                <a:cubicBezTo>
                  <a:pt x="0" y="170"/>
                  <a:pt x="0" y="168"/>
                  <a:pt x="0" y="166"/>
                </a:cubicBezTo>
                <a:close/>
                <a:moveTo>
                  <a:pt x="287" y="193"/>
                </a:moveTo>
                <a:cubicBezTo>
                  <a:pt x="295" y="134"/>
                  <a:pt x="253" y="79"/>
                  <a:pt x="193" y="72"/>
                </a:cubicBezTo>
                <a:cubicBezTo>
                  <a:pt x="134" y="64"/>
                  <a:pt x="80" y="106"/>
                  <a:pt x="72" y="165"/>
                </a:cubicBezTo>
                <a:cubicBezTo>
                  <a:pt x="64" y="225"/>
                  <a:pt x="106" y="279"/>
                  <a:pt x="166" y="287"/>
                </a:cubicBezTo>
                <a:cubicBezTo>
                  <a:pt x="225" y="295"/>
                  <a:pt x="280" y="253"/>
                  <a:pt x="287" y="193"/>
                </a:cubicBezTo>
                <a:close/>
              </a:path>
            </a:pathLst>
          </a:custGeom>
          <a:solidFill>
            <a:srgbClr val="BF55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63" name="Freeform 6"/>
          <p:cNvSpPr>
            <a:spLocks noEditPoints="1"/>
          </p:cNvSpPr>
          <p:nvPr/>
        </p:nvSpPr>
        <p:spPr bwMode="auto">
          <a:xfrm>
            <a:off x="3600133" y="1114425"/>
            <a:ext cx="1887537" cy="1878013"/>
          </a:xfrm>
          <a:custGeom>
            <a:avLst/>
            <a:gdLst>
              <a:gd name="T0" fmla="*/ 2147483647 w 383"/>
              <a:gd name="T1" fmla="*/ 2147483647 h 382"/>
              <a:gd name="T2" fmla="*/ 2147483647 w 383"/>
              <a:gd name="T3" fmla="*/ 2147483647 h 382"/>
              <a:gd name="T4" fmla="*/ 2147483647 w 383"/>
              <a:gd name="T5" fmla="*/ 2147483647 h 382"/>
              <a:gd name="T6" fmla="*/ 2147483647 w 383"/>
              <a:gd name="T7" fmla="*/ 2147483647 h 382"/>
              <a:gd name="T8" fmla="*/ 2147483647 w 383"/>
              <a:gd name="T9" fmla="*/ 2147483647 h 382"/>
              <a:gd name="T10" fmla="*/ 2147483647 w 383"/>
              <a:gd name="T11" fmla="*/ 2147483647 h 382"/>
              <a:gd name="T12" fmla="*/ 2147483647 w 383"/>
              <a:gd name="T13" fmla="*/ 2147483647 h 382"/>
              <a:gd name="T14" fmla="*/ 2147483647 w 383"/>
              <a:gd name="T15" fmla="*/ 2147483647 h 382"/>
              <a:gd name="T16" fmla="*/ 2147483647 w 383"/>
              <a:gd name="T17" fmla="*/ 2147483647 h 382"/>
              <a:gd name="T18" fmla="*/ 2147483647 w 383"/>
              <a:gd name="T19" fmla="*/ 2147483647 h 382"/>
              <a:gd name="T20" fmla="*/ 2147483647 w 383"/>
              <a:gd name="T21" fmla="*/ 2147483647 h 382"/>
              <a:gd name="T22" fmla="*/ 2147483647 w 383"/>
              <a:gd name="T23" fmla="*/ 2147483647 h 382"/>
              <a:gd name="T24" fmla="*/ 2147483647 w 383"/>
              <a:gd name="T25" fmla="*/ 2147483647 h 382"/>
              <a:gd name="T26" fmla="*/ 2147483647 w 383"/>
              <a:gd name="T27" fmla="*/ 2147483647 h 382"/>
              <a:gd name="T28" fmla="*/ 2147483647 w 383"/>
              <a:gd name="T29" fmla="*/ 2147483647 h 382"/>
              <a:gd name="T30" fmla="*/ 2147483647 w 383"/>
              <a:gd name="T31" fmla="*/ 2147483647 h 382"/>
              <a:gd name="T32" fmla="*/ 2147483647 w 383"/>
              <a:gd name="T33" fmla="*/ 2147483647 h 382"/>
              <a:gd name="T34" fmla="*/ 2147483647 w 383"/>
              <a:gd name="T35" fmla="*/ 2147483647 h 382"/>
              <a:gd name="T36" fmla="*/ 2147483647 w 383"/>
              <a:gd name="T37" fmla="*/ 2147483647 h 382"/>
              <a:gd name="T38" fmla="*/ 2147483647 w 383"/>
              <a:gd name="T39" fmla="*/ 2147483647 h 382"/>
              <a:gd name="T40" fmla="*/ 2147483647 w 383"/>
              <a:gd name="T41" fmla="*/ 2147483647 h 382"/>
              <a:gd name="T42" fmla="*/ 2147483647 w 383"/>
              <a:gd name="T43" fmla="*/ 2147483647 h 382"/>
              <a:gd name="T44" fmla="*/ 2147483647 w 383"/>
              <a:gd name="T45" fmla="*/ 2147483647 h 382"/>
              <a:gd name="T46" fmla="*/ 2147483647 w 383"/>
              <a:gd name="T47" fmla="*/ 2147483647 h 382"/>
              <a:gd name="T48" fmla="*/ 2147483647 w 383"/>
              <a:gd name="T49" fmla="*/ 2147483647 h 382"/>
              <a:gd name="T50" fmla="*/ 2147483647 w 383"/>
              <a:gd name="T51" fmla="*/ 2147483647 h 382"/>
              <a:gd name="T52" fmla="*/ 2147483647 w 383"/>
              <a:gd name="T53" fmla="*/ 2147483647 h 382"/>
              <a:gd name="T54" fmla="*/ 2147483647 w 383"/>
              <a:gd name="T55" fmla="*/ 2147483647 h 382"/>
              <a:gd name="T56" fmla="*/ 2147483647 w 383"/>
              <a:gd name="T57" fmla="*/ 2147483647 h 382"/>
              <a:gd name="T58" fmla="*/ 2147483647 w 383"/>
              <a:gd name="T59" fmla="*/ 2147483647 h 382"/>
              <a:gd name="T60" fmla="*/ 2147483647 w 383"/>
              <a:gd name="T61" fmla="*/ 2147483647 h 382"/>
              <a:gd name="T62" fmla="*/ 2147483647 w 383"/>
              <a:gd name="T63" fmla="*/ 2147483647 h 382"/>
              <a:gd name="T64" fmla="*/ 2147483647 w 383"/>
              <a:gd name="T65" fmla="*/ 2147483647 h 382"/>
              <a:gd name="T66" fmla="*/ 2147483647 w 383"/>
              <a:gd name="T67" fmla="*/ 2147483647 h 382"/>
              <a:gd name="T68" fmla="*/ 2147483647 w 383"/>
              <a:gd name="T69" fmla="*/ 2147483647 h 382"/>
              <a:gd name="T70" fmla="*/ 2147483647 w 383"/>
              <a:gd name="T71" fmla="*/ 2147483647 h 382"/>
              <a:gd name="T72" fmla="*/ 2147483647 w 383"/>
              <a:gd name="T73" fmla="*/ 2147483647 h 382"/>
              <a:gd name="T74" fmla="*/ 2147483647 w 383"/>
              <a:gd name="T75" fmla="*/ 2147483647 h 382"/>
              <a:gd name="T76" fmla="*/ 2147483647 w 383"/>
              <a:gd name="T77" fmla="*/ 2147483647 h 382"/>
              <a:gd name="T78" fmla="*/ 2147483647 w 383"/>
              <a:gd name="T79" fmla="*/ 2147483647 h 382"/>
              <a:gd name="T80" fmla="*/ 2147483647 w 383"/>
              <a:gd name="T81" fmla="*/ 2147483647 h 382"/>
              <a:gd name="T82" fmla="*/ 2147483647 w 383"/>
              <a:gd name="T83" fmla="*/ 2147483647 h 382"/>
              <a:gd name="T84" fmla="*/ 2147483647 w 383"/>
              <a:gd name="T85" fmla="*/ 2147483647 h 382"/>
              <a:gd name="T86" fmla="*/ 2147483647 w 383"/>
              <a:gd name="T87" fmla="*/ 2147483647 h 382"/>
              <a:gd name="T88" fmla="*/ 2147483647 w 383"/>
              <a:gd name="T89" fmla="*/ 2147483647 h 382"/>
              <a:gd name="T90" fmla="*/ 2147483647 w 383"/>
              <a:gd name="T91" fmla="*/ 2147483647 h 382"/>
              <a:gd name="T92" fmla="*/ 2147483647 w 383"/>
              <a:gd name="T93" fmla="*/ 2147483647 h 382"/>
              <a:gd name="T94" fmla="*/ 2147483647 w 383"/>
              <a:gd name="T95" fmla="*/ 2147483647 h 382"/>
              <a:gd name="T96" fmla="*/ 2147483647 w 383"/>
              <a:gd name="T97" fmla="*/ 2147483647 h 382"/>
              <a:gd name="T98" fmla="*/ 2147483647 w 383"/>
              <a:gd name="T99" fmla="*/ 2147483647 h 382"/>
              <a:gd name="T100" fmla="*/ 2147483647 w 383"/>
              <a:gd name="T101" fmla="*/ 2147483647 h 382"/>
              <a:gd name="T102" fmla="*/ 2147483647 w 383"/>
              <a:gd name="T103" fmla="*/ 2147483647 h 382"/>
              <a:gd name="T104" fmla="*/ 2147483647 w 383"/>
              <a:gd name="T105" fmla="*/ 2147483647 h 382"/>
              <a:gd name="T106" fmla="*/ 2147483647 w 383"/>
              <a:gd name="T107" fmla="*/ 2147483647 h 382"/>
              <a:gd name="T108" fmla="*/ 2147483647 w 383"/>
              <a:gd name="T109" fmla="*/ 2147483647 h 382"/>
              <a:gd name="T110" fmla="*/ 2147483647 w 383"/>
              <a:gd name="T111" fmla="*/ 2147483647 h 382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383" h="382">
                <a:moveTo>
                  <a:pt x="0" y="201"/>
                </a:moveTo>
                <a:cubicBezTo>
                  <a:pt x="0" y="200"/>
                  <a:pt x="1" y="199"/>
                  <a:pt x="1" y="199"/>
                </a:cubicBezTo>
                <a:cubicBezTo>
                  <a:pt x="2" y="198"/>
                  <a:pt x="6" y="196"/>
                  <a:pt x="14" y="194"/>
                </a:cubicBezTo>
                <a:cubicBezTo>
                  <a:pt x="16" y="193"/>
                  <a:pt x="19" y="193"/>
                  <a:pt x="21" y="192"/>
                </a:cubicBezTo>
                <a:cubicBezTo>
                  <a:pt x="28" y="190"/>
                  <a:pt x="29" y="190"/>
                  <a:pt x="29" y="189"/>
                </a:cubicBezTo>
                <a:cubicBezTo>
                  <a:pt x="30" y="188"/>
                  <a:pt x="31" y="187"/>
                  <a:pt x="31" y="183"/>
                </a:cubicBezTo>
                <a:cubicBezTo>
                  <a:pt x="31" y="182"/>
                  <a:pt x="31" y="182"/>
                  <a:pt x="31" y="182"/>
                </a:cubicBezTo>
                <a:cubicBezTo>
                  <a:pt x="31" y="182"/>
                  <a:pt x="31" y="182"/>
                  <a:pt x="31" y="182"/>
                </a:cubicBezTo>
                <a:cubicBezTo>
                  <a:pt x="31" y="182"/>
                  <a:pt x="31" y="180"/>
                  <a:pt x="31" y="179"/>
                </a:cubicBezTo>
                <a:cubicBezTo>
                  <a:pt x="31" y="177"/>
                  <a:pt x="31" y="176"/>
                  <a:pt x="30" y="175"/>
                </a:cubicBezTo>
                <a:cubicBezTo>
                  <a:pt x="29" y="174"/>
                  <a:pt x="28" y="174"/>
                  <a:pt x="23" y="171"/>
                </a:cubicBezTo>
                <a:cubicBezTo>
                  <a:pt x="21" y="170"/>
                  <a:pt x="18" y="169"/>
                  <a:pt x="15" y="168"/>
                </a:cubicBezTo>
                <a:cubicBezTo>
                  <a:pt x="8" y="165"/>
                  <a:pt x="4" y="162"/>
                  <a:pt x="3" y="162"/>
                </a:cubicBezTo>
                <a:cubicBezTo>
                  <a:pt x="3" y="161"/>
                  <a:pt x="3" y="161"/>
                  <a:pt x="3" y="160"/>
                </a:cubicBezTo>
                <a:cubicBezTo>
                  <a:pt x="3" y="158"/>
                  <a:pt x="4" y="155"/>
                  <a:pt x="4" y="155"/>
                </a:cubicBezTo>
                <a:cubicBezTo>
                  <a:pt x="5" y="154"/>
                  <a:pt x="10" y="153"/>
                  <a:pt x="18" y="153"/>
                </a:cubicBezTo>
                <a:cubicBezTo>
                  <a:pt x="21" y="153"/>
                  <a:pt x="23" y="153"/>
                  <a:pt x="25" y="153"/>
                </a:cubicBezTo>
                <a:cubicBezTo>
                  <a:pt x="32" y="153"/>
                  <a:pt x="33" y="153"/>
                  <a:pt x="34" y="152"/>
                </a:cubicBezTo>
                <a:cubicBezTo>
                  <a:pt x="35" y="151"/>
                  <a:pt x="36" y="150"/>
                  <a:pt x="37" y="146"/>
                </a:cubicBezTo>
                <a:cubicBezTo>
                  <a:pt x="37" y="146"/>
                  <a:pt x="37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8" y="143"/>
                  <a:pt x="38" y="141"/>
                  <a:pt x="38" y="140"/>
                </a:cubicBezTo>
                <a:cubicBezTo>
                  <a:pt x="38" y="139"/>
                  <a:pt x="38" y="139"/>
                  <a:pt x="38" y="138"/>
                </a:cubicBezTo>
                <a:cubicBezTo>
                  <a:pt x="38" y="137"/>
                  <a:pt x="37" y="136"/>
                  <a:pt x="32" y="133"/>
                </a:cubicBezTo>
                <a:cubicBezTo>
                  <a:pt x="30" y="131"/>
                  <a:pt x="28" y="130"/>
                  <a:pt x="26" y="128"/>
                </a:cubicBezTo>
                <a:cubicBezTo>
                  <a:pt x="19" y="123"/>
                  <a:pt x="16" y="120"/>
                  <a:pt x="15" y="119"/>
                </a:cubicBezTo>
                <a:cubicBezTo>
                  <a:pt x="15" y="117"/>
                  <a:pt x="17" y="113"/>
                  <a:pt x="18" y="112"/>
                </a:cubicBezTo>
                <a:cubicBezTo>
                  <a:pt x="19" y="112"/>
                  <a:pt x="24" y="113"/>
                  <a:pt x="32" y="114"/>
                </a:cubicBezTo>
                <a:cubicBezTo>
                  <a:pt x="34" y="115"/>
                  <a:pt x="37" y="115"/>
                  <a:pt x="39" y="116"/>
                </a:cubicBezTo>
                <a:cubicBezTo>
                  <a:pt x="46" y="117"/>
                  <a:pt x="47" y="117"/>
                  <a:pt x="48" y="117"/>
                </a:cubicBezTo>
                <a:cubicBezTo>
                  <a:pt x="48" y="116"/>
                  <a:pt x="49" y="116"/>
                  <a:pt x="52" y="112"/>
                </a:cubicBezTo>
                <a:cubicBezTo>
                  <a:pt x="52" y="111"/>
                  <a:pt x="52" y="111"/>
                  <a:pt x="52" y="111"/>
                </a:cubicBezTo>
                <a:cubicBezTo>
                  <a:pt x="52" y="111"/>
                  <a:pt x="52" y="111"/>
                  <a:pt x="52" y="111"/>
                </a:cubicBezTo>
                <a:cubicBezTo>
                  <a:pt x="55" y="107"/>
                  <a:pt x="55" y="105"/>
                  <a:pt x="55" y="105"/>
                </a:cubicBezTo>
                <a:cubicBezTo>
                  <a:pt x="55" y="105"/>
                  <a:pt x="55" y="104"/>
                  <a:pt x="55" y="104"/>
                </a:cubicBezTo>
                <a:cubicBezTo>
                  <a:pt x="54" y="103"/>
                  <a:pt x="54" y="102"/>
                  <a:pt x="50" y="98"/>
                </a:cubicBezTo>
                <a:cubicBezTo>
                  <a:pt x="48" y="96"/>
                  <a:pt x="46" y="94"/>
                  <a:pt x="45" y="91"/>
                </a:cubicBezTo>
                <a:cubicBezTo>
                  <a:pt x="40" y="85"/>
                  <a:pt x="37" y="81"/>
                  <a:pt x="36" y="80"/>
                </a:cubicBezTo>
                <a:cubicBezTo>
                  <a:pt x="37" y="79"/>
                  <a:pt x="39" y="75"/>
                  <a:pt x="41" y="74"/>
                </a:cubicBezTo>
                <a:cubicBezTo>
                  <a:pt x="42" y="75"/>
                  <a:pt x="47" y="76"/>
                  <a:pt x="54" y="79"/>
                </a:cubicBezTo>
                <a:cubicBezTo>
                  <a:pt x="56" y="80"/>
                  <a:pt x="58" y="81"/>
                  <a:pt x="61" y="82"/>
                </a:cubicBezTo>
                <a:cubicBezTo>
                  <a:pt x="67" y="85"/>
                  <a:pt x="68" y="86"/>
                  <a:pt x="69" y="85"/>
                </a:cubicBezTo>
                <a:cubicBezTo>
                  <a:pt x="70" y="85"/>
                  <a:pt x="72" y="84"/>
                  <a:pt x="74" y="81"/>
                </a:cubicBezTo>
                <a:cubicBezTo>
                  <a:pt x="75" y="81"/>
                  <a:pt x="75" y="81"/>
                  <a:pt x="75" y="81"/>
                </a:cubicBezTo>
                <a:cubicBezTo>
                  <a:pt x="75" y="80"/>
                  <a:pt x="75" y="80"/>
                  <a:pt x="75" y="80"/>
                </a:cubicBezTo>
                <a:cubicBezTo>
                  <a:pt x="77" y="78"/>
                  <a:pt x="78" y="76"/>
                  <a:pt x="78" y="75"/>
                </a:cubicBezTo>
                <a:cubicBezTo>
                  <a:pt x="78" y="74"/>
                  <a:pt x="78" y="73"/>
                  <a:pt x="75" y="68"/>
                </a:cubicBezTo>
                <a:cubicBezTo>
                  <a:pt x="74" y="66"/>
                  <a:pt x="73" y="63"/>
                  <a:pt x="72" y="60"/>
                </a:cubicBezTo>
                <a:cubicBezTo>
                  <a:pt x="68" y="53"/>
                  <a:pt x="67" y="49"/>
                  <a:pt x="66" y="47"/>
                </a:cubicBezTo>
                <a:cubicBezTo>
                  <a:pt x="67" y="46"/>
                  <a:pt x="70" y="43"/>
                  <a:pt x="72" y="43"/>
                </a:cubicBezTo>
                <a:cubicBezTo>
                  <a:pt x="73" y="43"/>
                  <a:pt x="77" y="46"/>
                  <a:pt x="83" y="51"/>
                </a:cubicBezTo>
                <a:cubicBezTo>
                  <a:pt x="85" y="52"/>
                  <a:pt x="87" y="54"/>
                  <a:pt x="89" y="55"/>
                </a:cubicBezTo>
                <a:cubicBezTo>
                  <a:pt x="95" y="59"/>
                  <a:pt x="95" y="60"/>
                  <a:pt x="97" y="60"/>
                </a:cubicBezTo>
                <a:cubicBezTo>
                  <a:pt x="97" y="60"/>
                  <a:pt x="99" y="60"/>
                  <a:pt x="102" y="57"/>
                </a:cubicBezTo>
                <a:cubicBezTo>
                  <a:pt x="104" y="57"/>
                  <a:pt x="104" y="57"/>
                  <a:pt x="104" y="57"/>
                </a:cubicBezTo>
                <a:cubicBezTo>
                  <a:pt x="104" y="56"/>
                  <a:pt x="104" y="56"/>
                  <a:pt x="104" y="56"/>
                </a:cubicBezTo>
                <a:cubicBezTo>
                  <a:pt x="107" y="54"/>
                  <a:pt x="108" y="53"/>
                  <a:pt x="108" y="52"/>
                </a:cubicBezTo>
                <a:cubicBezTo>
                  <a:pt x="108" y="52"/>
                  <a:pt x="108" y="52"/>
                  <a:pt x="108" y="52"/>
                </a:cubicBezTo>
                <a:cubicBezTo>
                  <a:pt x="109" y="51"/>
                  <a:pt x="109" y="51"/>
                  <a:pt x="109" y="51"/>
                </a:cubicBezTo>
                <a:cubicBezTo>
                  <a:pt x="109" y="50"/>
                  <a:pt x="108" y="48"/>
                  <a:pt x="107" y="44"/>
                </a:cubicBezTo>
                <a:cubicBezTo>
                  <a:pt x="106" y="42"/>
                  <a:pt x="106" y="39"/>
                  <a:pt x="105" y="36"/>
                </a:cubicBezTo>
                <a:cubicBezTo>
                  <a:pt x="104" y="30"/>
                  <a:pt x="103" y="24"/>
                  <a:pt x="103" y="22"/>
                </a:cubicBezTo>
                <a:cubicBezTo>
                  <a:pt x="103" y="22"/>
                  <a:pt x="103" y="22"/>
                  <a:pt x="103" y="22"/>
                </a:cubicBezTo>
                <a:cubicBezTo>
                  <a:pt x="104" y="21"/>
                  <a:pt x="108" y="19"/>
                  <a:pt x="109" y="19"/>
                </a:cubicBezTo>
                <a:cubicBezTo>
                  <a:pt x="110" y="20"/>
                  <a:pt x="114" y="23"/>
                  <a:pt x="119" y="29"/>
                </a:cubicBezTo>
                <a:cubicBezTo>
                  <a:pt x="120" y="31"/>
                  <a:pt x="122" y="33"/>
                  <a:pt x="123" y="35"/>
                </a:cubicBezTo>
                <a:cubicBezTo>
                  <a:pt x="128" y="41"/>
                  <a:pt x="128" y="41"/>
                  <a:pt x="129" y="42"/>
                </a:cubicBezTo>
                <a:cubicBezTo>
                  <a:pt x="130" y="42"/>
                  <a:pt x="132" y="42"/>
                  <a:pt x="136" y="40"/>
                </a:cubicBezTo>
                <a:cubicBezTo>
                  <a:pt x="138" y="41"/>
                  <a:pt x="138" y="41"/>
                  <a:pt x="138" y="41"/>
                </a:cubicBezTo>
                <a:cubicBezTo>
                  <a:pt x="138" y="40"/>
                  <a:pt x="138" y="40"/>
                  <a:pt x="138" y="40"/>
                </a:cubicBezTo>
                <a:cubicBezTo>
                  <a:pt x="141" y="39"/>
                  <a:pt x="142" y="38"/>
                  <a:pt x="143" y="36"/>
                </a:cubicBezTo>
                <a:cubicBezTo>
                  <a:pt x="143" y="36"/>
                  <a:pt x="143" y="35"/>
                  <a:pt x="143" y="30"/>
                </a:cubicBezTo>
                <a:cubicBezTo>
                  <a:pt x="143" y="27"/>
                  <a:pt x="143" y="27"/>
                  <a:pt x="143" y="27"/>
                </a:cubicBezTo>
                <a:cubicBezTo>
                  <a:pt x="143" y="25"/>
                  <a:pt x="143" y="23"/>
                  <a:pt x="143" y="20"/>
                </a:cubicBezTo>
                <a:cubicBezTo>
                  <a:pt x="143" y="13"/>
                  <a:pt x="144" y="8"/>
                  <a:pt x="144" y="6"/>
                </a:cubicBezTo>
                <a:cubicBezTo>
                  <a:pt x="146" y="5"/>
                  <a:pt x="150" y="4"/>
                  <a:pt x="151" y="5"/>
                </a:cubicBezTo>
                <a:cubicBezTo>
                  <a:pt x="152" y="6"/>
                  <a:pt x="155" y="10"/>
                  <a:pt x="158" y="17"/>
                </a:cubicBezTo>
                <a:cubicBezTo>
                  <a:pt x="159" y="19"/>
                  <a:pt x="160" y="22"/>
                  <a:pt x="161" y="24"/>
                </a:cubicBezTo>
                <a:cubicBezTo>
                  <a:pt x="164" y="30"/>
                  <a:pt x="165" y="31"/>
                  <a:pt x="166" y="31"/>
                </a:cubicBezTo>
                <a:cubicBezTo>
                  <a:pt x="166" y="32"/>
                  <a:pt x="168" y="32"/>
                  <a:pt x="172" y="31"/>
                </a:cubicBezTo>
                <a:cubicBezTo>
                  <a:pt x="173" y="32"/>
                  <a:pt x="173" y="32"/>
                  <a:pt x="173" y="32"/>
                </a:cubicBezTo>
                <a:cubicBezTo>
                  <a:pt x="173" y="31"/>
                  <a:pt x="173" y="31"/>
                  <a:pt x="173" y="31"/>
                </a:cubicBezTo>
                <a:cubicBezTo>
                  <a:pt x="178" y="31"/>
                  <a:pt x="179" y="30"/>
                  <a:pt x="180" y="30"/>
                </a:cubicBezTo>
                <a:cubicBezTo>
                  <a:pt x="181" y="29"/>
                  <a:pt x="181" y="28"/>
                  <a:pt x="182" y="22"/>
                </a:cubicBezTo>
                <a:cubicBezTo>
                  <a:pt x="183" y="20"/>
                  <a:pt x="183" y="17"/>
                  <a:pt x="184" y="14"/>
                </a:cubicBezTo>
                <a:cubicBezTo>
                  <a:pt x="186" y="7"/>
                  <a:pt x="188" y="2"/>
                  <a:pt x="188" y="1"/>
                </a:cubicBezTo>
                <a:cubicBezTo>
                  <a:pt x="190" y="0"/>
                  <a:pt x="194" y="0"/>
                  <a:pt x="195" y="1"/>
                </a:cubicBezTo>
                <a:cubicBezTo>
                  <a:pt x="196" y="2"/>
                  <a:pt x="198" y="6"/>
                  <a:pt x="199" y="14"/>
                </a:cubicBezTo>
                <a:cubicBezTo>
                  <a:pt x="200" y="17"/>
                  <a:pt x="200" y="19"/>
                  <a:pt x="201" y="21"/>
                </a:cubicBezTo>
                <a:cubicBezTo>
                  <a:pt x="202" y="28"/>
                  <a:pt x="202" y="29"/>
                  <a:pt x="203" y="30"/>
                </a:cubicBezTo>
                <a:cubicBezTo>
                  <a:pt x="204" y="30"/>
                  <a:pt x="205" y="31"/>
                  <a:pt x="209" y="31"/>
                </a:cubicBezTo>
                <a:cubicBezTo>
                  <a:pt x="210" y="32"/>
                  <a:pt x="210" y="32"/>
                  <a:pt x="210" y="32"/>
                </a:cubicBezTo>
                <a:cubicBezTo>
                  <a:pt x="211" y="32"/>
                  <a:pt x="211" y="32"/>
                  <a:pt x="211" y="32"/>
                </a:cubicBezTo>
                <a:cubicBezTo>
                  <a:pt x="215" y="32"/>
                  <a:pt x="217" y="32"/>
                  <a:pt x="218" y="31"/>
                </a:cubicBezTo>
                <a:cubicBezTo>
                  <a:pt x="218" y="31"/>
                  <a:pt x="219" y="30"/>
                  <a:pt x="221" y="24"/>
                </a:cubicBezTo>
                <a:cubicBezTo>
                  <a:pt x="223" y="22"/>
                  <a:pt x="224" y="20"/>
                  <a:pt x="225" y="17"/>
                </a:cubicBezTo>
                <a:cubicBezTo>
                  <a:pt x="229" y="10"/>
                  <a:pt x="232" y="6"/>
                  <a:pt x="232" y="5"/>
                </a:cubicBezTo>
                <a:cubicBezTo>
                  <a:pt x="234" y="5"/>
                  <a:pt x="238" y="6"/>
                  <a:pt x="239" y="7"/>
                </a:cubicBezTo>
                <a:cubicBezTo>
                  <a:pt x="240" y="8"/>
                  <a:pt x="240" y="11"/>
                  <a:pt x="240" y="18"/>
                </a:cubicBezTo>
                <a:cubicBezTo>
                  <a:pt x="240" y="19"/>
                  <a:pt x="240" y="20"/>
                  <a:pt x="240" y="21"/>
                </a:cubicBezTo>
                <a:cubicBezTo>
                  <a:pt x="240" y="23"/>
                  <a:pt x="240" y="26"/>
                  <a:pt x="240" y="28"/>
                </a:cubicBezTo>
                <a:cubicBezTo>
                  <a:pt x="240" y="30"/>
                  <a:pt x="240" y="32"/>
                  <a:pt x="240" y="33"/>
                </a:cubicBezTo>
                <a:cubicBezTo>
                  <a:pt x="240" y="35"/>
                  <a:pt x="240" y="36"/>
                  <a:pt x="240" y="37"/>
                </a:cubicBezTo>
                <a:cubicBezTo>
                  <a:pt x="241" y="38"/>
                  <a:pt x="242" y="39"/>
                  <a:pt x="246" y="40"/>
                </a:cubicBezTo>
                <a:cubicBezTo>
                  <a:pt x="247" y="41"/>
                  <a:pt x="247" y="41"/>
                  <a:pt x="247" y="41"/>
                </a:cubicBezTo>
                <a:cubicBezTo>
                  <a:pt x="248" y="41"/>
                  <a:pt x="248" y="41"/>
                  <a:pt x="248" y="41"/>
                </a:cubicBezTo>
                <a:cubicBezTo>
                  <a:pt x="251" y="42"/>
                  <a:pt x="253" y="42"/>
                  <a:pt x="254" y="41"/>
                </a:cubicBezTo>
                <a:cubicBezTo>
                  <a:pt x="255" y="41"/>
                  <a:pt x="255" y="40"/>
                  <a:pt x="259" y="36"/>
                </a:cubicBezTo>
                <a:cubicBezTo>
                  <a:pt x="261" y="34"/>
                  <a:pt x="263" y="32"/>
                  <a:pt x="265" y="30"/>
                </a:cubicBezTo>
                <a:cubicBezTo>
                  <a:pt x="270" y="24"/>
                  <a:pt x="273" y="20"/>
                  <a:pt x="274" y="19"/>
                </a:cubicBezTo>
                <a:cubicBezTo>
                  <a:pt x="276" y="19"/>
                  <a:pt x="280" y="21"/>
                  <a:pt x="281" y="23"/>
                </a:cubicBezTo>
                <a:cubicBezTo>
                  <a:pt x="281" y="25"/>
                  <a:pt x="280" y="30"/>
                  <a:pt x="278" y="36"/>
                </a:cubicBezTo>
                <a:cubicBezTo>
                  <a:pt x="277" y="39"/>
                  <a:pt x="277" y="41"/>
                  <a:pt x="276" y="44"/>
                </a:cubicBezTo>
                <a:cubicBezTo>
                  <a:pt x="275" y="48"/>
                  <a:pt x="274" y="50"/>
                  <a:pt x="274" y="51"/>
                </a:cubicBezTo>
                <a:cubicBezTo>
                  <a:pt x="274" y="52"/>
                  <a:pt x="274" y="52"/>
                  <a:pt x="274" y="52"/>
                </a:cubicBezTo>
                <a:cubicBezTo>
                  <a:pt x="275" y="52"/>
                  <a:pt x="275" y="52"/>
                  <a:pt x="275" y="52"/>
                </a:cubicBezTo>
                <a:cubicBezTo>
                  <a:pt x="275" y="53"/>
                  <a:pt x="276" y="54"/>
                  <a:pt x="279" y="56"/>
                </a:cubicBezTo>
                <a:cubicBezTo>
                  <a:pt x="280" y="58"/>
                  <a:pt x="280" y="58"/>
                  <a:pt x="280" y="58"/>
                </a:cubicBezTo>
                <a:cubicBezTo>
                  <a:pt x="281" y="58"/>
                  <a:pt x="281" y="58"/>
                  <a:pt x="281" y="58"/>
                </a:cubicBezTo>
                <a:cubicBezTo>
                  <a:pt x="284" y="60"/>
                  <a:pt x="286" y="60"/>
                  <a:pt x="287" y="60"/>
                </a:cubicBezTo>
                <a:cubicBezTo>
                  <a:pt x="288" y="60"/>
                  <a:pt x="289" y="59"/>
                  <a:pt x="293" y="56"/>
                </a:cubicBezTo>
                <a:cubicBezTo>
                  <a:pt x="295" y="54"/>
                  <a:pt x="298" y="52"/>
                  <a:pt x="300" y="51"/>
                </a:cubicBezTo>
                <a:cubicBezTo>
                  <a:pt x="306" y="46"/>
                  <a:pt x="311" y="44"/>
                  <a:pt x="312" y="43"/>
                </a:cubicBezTo>
                <a:cubicBezTo>
                  <a:pt x="313" y="44"/>
                  <a:pt x="317" y="46"/>
                  <a:pt x="317" y="48"/>
                </a:cubicBezTo>
                <a:cubicBezTo>
                  <a:pt x="317" y="49"/>
                  <a:pt x="315" y="53"/>
                  <a:pt x="311" y="61"/>
                </a:cubicBezTo>
                <a:cubicBezTo>
                  <a:pt x="310" y="63"/>
                  <a:pt x="309" y="65"/>
                  <a:pt x="308" y="67"/>
                </a:cubicBezTo>
                <a:cubicBezTo>
                  <a:pt x="305" y="73"/>
                  <a:pt x="304" y="74"/>
                  <a:pt x="304" y="7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6"/>
                  <a:pt x="306" y="78"/>
                  <a:pt x="308" y="80"/>
                </a:cubicBezTo>
                <a:cubicBezTo>
                  <a:pt x="309" y="83"/>
                  <a:pt x="309" y="83"/>
                  <a:pt x="309" y="83"/>
                </a:cubicBezTo>
                <a:cubicBezTo>
                  <a:pt x="310" y="82"/>
                  <a:pt x="310" y="82"/>
                  <a:pt x="310" y="82"/>
                </a:cubicBezTo>
                <a:cubicBezTo>
                  <a:pt x="312" y="84"/>
                  <a:pt x="313" y="85"/>
                  <a:pt x="315" y="85"/>
                </a:cubicBezTo>
                <a:cubicBezTo>
                  <a:pt x="316" y="86"/>
                  <a:pt x="316" y="85"/>
                  <a:pt x="322" y="83"/>
                </a:cubicBezTo>
                <a:cubicBezTo>
                  <a:pt x="324" y="82"/>
                  <a:pt x="327" y="81"/>
                  <a:pt x="329" y="80"/>
                </a:cubicBezTo>
                <a:cubicBezTo>
                  <a:pt x="337" y="77"/>
                  <a:pt x="341" y="75"/>
                  <a:pt x="343" y="75"/>
                </a:cubicBezTo>
                <a:cubicBezTo>
                  <a:pt x="344" y="76"/>
                  <a:pt x="347" y="79"/>
                  <a:pt x="347" y="81"/>
                </a:cubicBezTo>
                <a:cubicBezTo>
                  <a:pt x="346" y="82"/>
                  <a:pt x="344" y="85"/>
                  <a:pt x="338" y="92"/>
                </a:cubicBezTo>
                <a:cubicBezTo>
                  <a:pt x="337" y="94"/>
                  <a:pt x="335" y="96"/>
                  <a:pt x="334" y="97"/>
                </a:cubicBezTo>
                <a:cubicBezTo>
                  <a:pt x="329" y="102"/>
                  <a:pt x="328" y="103"/>
                  <a:pt x="328" y="104"/>
                </a:cubicBezTo>
                <a:cubicBezTo>
                  <a:pt x="328" y="105"/>
                  <a:pt x="328" y="105"/>
                  <a:pt x="328" y="105"/>
                </a:cubicBezTo>
                <a:cubicBezTo>
                  <a:pt x="328" y="106"/>
                  <a:pt x="329" y="108"/>
                  <a:pt x="331" y="110"/>
                </a:cubicBezTo>
                <a:cubicBezTo>
                  <a:pt x="331" y="113"/>
                  <a:pt x="331" y="113"/>
                  <a:pt x="331" y="113"/>
                </a:cubicBezTo>
                <a:cubicBezTo>
                  <a:pt x="332" y="112"/>
                  <a:pt x="332" y="112"/>
                  <a:pt x="332" y="112"/>
                </a:cubicBezTo>
                <a:cubicBezTo>
                  <a:pt x="333" y="116"/>
                  <a:pt x="335" y="116"/>
                  <a:pt x="336" y="117"/>
                </a:cubicBezTo>
                <a:cubicBezTo>
                  <a:pt x="337" y="117"/>
                  <a:pt x="338" y="117"/>
                  <a:pt x="344" y="116"/>
                </a:cubicBezTo>
                <a:cubicBezTo>
                  <a:pt x="346" y="115"/>
                  <a:pt x="349" y="115"/>
                  <a:pt x="352" y="114"/>
                </a:cubicBezTo>
                <a:cubicBezTo>
                  <a:pt x="359" y="113"/>
                  <a:pt x="364" y="113"/>
                  <a:pt x="366" y="113"/>
                </a:cubicBezTo>
                <a:cubicBezTo>
                  <a:pt x="367" y="114"/>
                  <a:pt x="368" y="118"/>
                  <a:pt x="368" y="119"/>
                </a:cubicBezTo>
                <a:cubicBezTo>
                  <a:pt x="368" y="119"/>
                  <a:pt x="368" y="119"/>
                  <a:pt x="368" y="119"/>
                </a:cubicBezTo>
                <a:cubicBezTo>
                  <a:pt x="368" y="120"/>
                  <a:pt x="364" y="124"/>
                  <a:pt x="357" y="128"/>
                </a:cubicBezTo>
                <a:cubicBezTo>
                  <a:pt x="355" y="130"/>
                  <a:pt x="353" y="131"/>
                  <a:pt x="352" y="133"/>
                </a:cubicBezTo>
                <a:cubicBezTo>
                  <a:pt x="346" y="137"/>
                  <a:pt x="345" y="137"/>
                  <a:pt x="345" y="138"/>
                </a:cubicBezTo>
                <a:cubicBezTo>
                  <a:pt x="345" y="139"/>
                  <a:pt x="345" y="139"/>
                  <a:pt x="345" y="139"/>
                </a:cubicBezTo>
                <a:cubicBezTo>
                  <a:pt x="345" y="141"/>
                  <a:pt x="345" y="142"/>
                  <a:pt x="346" y="144"/>
                </a:cubicBezTo>
                <a:cubicBezTo>
                  <a:pt x="345" y="147"/>
                  <a:pt x="345" y="147"/>
                  <a:pt x="345" y="147"/>
                </a:cubicBezTo>
                <a:cubicBezTo>
                  <a:pt x="346" y="147"/>
                  <a:pt x="346" y="147"/>
                  <a:pt x="346" y="147"/>
                </a:cubicBezTo>
                <a:cubicBezTo>
                  <a:pt x="347" y="150"/>
                  <a:pt x="348" y="151"/>
                  <a:pt x="349" y="152"/>
                </a:cubicBezTo>
                <a:cubicBezTo>
                  <a:pt x="350" y="152"/>
                  <a:pt x="351" y="153"/>
                  <a:pt x="357" y="153"/>
                </a:cubicBezTo>
                <a:cubicBezTo>
                  <a:pt x="359" y="153"/>
                  <a:pt x="362" y="153"/>
                  <a:pt x="365" y="153"/>
                </a:cubicBezTo>
                <a:cubicBezTo>
                  <a:pt x="373" y="154"/>
                  <a:pt x="378" y="155"/>
                  <a:pt x="379" y="155"/>
                </a:cubicBezTo>
                <a:cubicBezTo>
                  <a:pt x="380" y="156"/>
                  <a:pt x="380" y="159"/>
                  <a:pt x="380" y="161"/>
                </a:cubicBezTo>
                <a:cubicBezTo>
                  <a:pt x="380" y="162"/>
                  <a:pt x="380" y="162"/>
                  <a:pt x="380" y="162"/>
                </a:cubicBezTo>
                <a:cubicBezTo>
                  <a:pt x="379" y="163"/>
                  <a:pt x="375" y="165"/>
                  <a:pt x="368" y="168"/>
                </a:cubicBezTo>
                <a:cubicBezTo>
                  <a:pt x="365" y="169"/>
                  <a:pt x="363" y="170"/>
                  <a:pt x="361" y="171"/>
                </a:cubicBezTo>
                <a:cubicBezTo>
                  <a:pt x="354" y="174"/>
                  <a:pt x="354" y="174"/>
                  <a:pt x="353" y="175"/>
                </a:cubicBezTo>
                <a:cubicBezTo>
                  <a:pt x="352" y="176"/>
                  <a:pt x="352" y="177"/>
                  <a:pt x="352" y="178"/>
                </a:cubicBezTo>
                <a:cubicBezTo>
                  <a:pt x="352" y="179"/>
                  <a:pt x="352" y="181"/>
                  <a:pt x="352" y="181"/>
                </a:cubicBezTo>
                <a:cubicBezTo>
                  <a:pt x="351" y="184"/>
                  <a:pt x="351" y="184"/>
                  <a:pt x="351" y="184"/>
                </a:cubicBezTo>
                <a:cubicBezTo>
                  <a:pt x="352" y="184"/>
                  <a:pt x="352" y="184"/>
                  <a:pt x="352" y="184"/>
                </a:cubicBezTo>
                <a:cubicBezTo>
                  <a:pt x="352" y="187"/>
                  <a:pt x="353" y="188"/>
                  <a:pt x="354" y="189"/>
                </a:cubicBezTo>
                <a:cubicBezTo>
                  <a:pt x="355" y="190"/>
                  <a:pt x="356" y="190"/>
                  <a:pt x="361" y="192"/>
                </a:cubicBezTo>
                <a:cubicBezTo>
                  <a:pt x="364" y="193"/>
                  <a:pt x="366" y="194"/>
                  <a:pt x="369" y="194"/>
                </a:cubicBezTo>
                <a:cubicBezTo>
                  <a:pt x="376" y="197"/>
                  <a:pt x="381" y="199"/>
                  <a:pt x="382" y="199"/>
                </a:cubicBezTo>
                <a:cubicBezTo>
                  <a:pt x="382" y="200"/>
                  <a:pt x="383" y="201"/>
                  <a:pt x="383" y="202"/>
                </a:cubicBezTo>
                <a:cubicBezTo>
                  <a:pt x="383" y="204"/>
                  <a:pt x="382" y="206"/>
                  <a:pt x="382" y="207"/>
                </a:cubicBezTo>
                <a:cubicBezTo>
                  <a:pt x="381" y="207"/>
                  <a:pt x="376" y="208"/>
                  <a:pt x="368" y="210"/>
                </a:cubicBezTo>
                <a:cubicBezTo>
                  <a:pt x="366" y="210"/>
                  <a:pt x="363" y="210"/>
                  <a:pt x="361" y="211"/>
                </a:cubicBezTo>
                <a:cubicBezTo>
                  <a:pt x="354" y="212"/>
                  <a:pt x="353" y="212"/>
                  <a:pt x="352" y="213"/>
                </a:cubicBezTo>
                <a:cubicBezTo>
                  <a:pt x="352" y="213"/>
                  <a:pt x="351" y="215"/>
                  <a:pt x="350" y="219"/>
                </a:cubicBezTo>
                <a:cubicBezTo>
                  <a:pt x="350" y="219"/>
                  <a:pt x="350" y="219"/>
                  <a:pt x="350" y="219"/>
                </a:cubicBezTo>
                <a:cubicBezTo>
                  <a:pt x="350" y="220"/>
                  <a:pt x="350" y="220"/>
                  <a:pt x="350" y="220"/>
                </a:cubicBezTo>
                <a:cubicBezTo>
                  <a:pt x="350" y="222"/>
                  <a:pt x="349" y="223"/>
                  <a:pt x="349" y="224"/>
                </a:cubicBezTo>
                <a:cubicBezTo>
                  <a:pt x="349" y="225"/>
                  <a:pt x="350" y="226"/>
                  <a:pt x="350" y="227"/>
                </a:cubicBezTo>
                <a:cubicBezTo>
                  <a:pt x="351" y="228"/>
                  <a:pt x="351" y="228"/>
                  <a:pt x="357" y="231"/>
                </a:cubicBezTo>
                <a:cubicBezTo>
                  <a:pt x="359" y="232"/>
                  <a:pt x="361" y="234"/>
                  <a:pt x="364" y="235"/>
                </a:cubicBezTo>
                <a:cubicBezTo>
                  <a:pt x="370" y="239"/>
                  <a:pt x="374" y="242"/>
                  <a:pt x="375" y="243"/>
                </a:cubicBezTo>
                <a:cubicBezTo>
                  <a:pt x="375" y="243"/>
                  <a:pt x="375" y="243"/>
                  <a:pt x="375" y="244"/>
                </a:cubicBezTo>
                <a:cubicBezTo>
                  <a:pt x="375" y="246"/>
                  <a:pt x="374" y="249"/>
                  <a:pt x="373" y="250"/>
                </a:cubicBezTo>
                <a:cubicBezTo>
                  <a:pt x="372" y="250"/>
                  <a:pt x="367" y="250"/>
                  <a:pt x="359" y="250"/>
                </a:cubicBezTo>
                <a:cubicBezTo>
                  <a:pt x="357" y="250"/>
                  <a:pt x="354" y="249"/>
                  <a:pt x="352" y="249"/>
                </a:cubicBezTo>
                <a:cubicBezTo>
                  <a:pt x="345" y="249"/>
                  <a:pt x="344" y="249"/>
                  <a:pt x="343" y="249"/>
                </a:cubicBezTo>
                <a:cubicBezTo>
                  <a:pt x="342" y="250"/>
                  <a:pt x="341" y="252"/>
                  <a:pt x="340" y="255"/>
                </a:cubicBezTo>
                <a:cubicBezTo>
                  <a:pt x="339" y="255"/>
                  <a:pt x="339" y="255"/>
                  <a:pt x="339" y="255"/>
                </a:cubicBezTo>
                <a:cubicBezTo>
                  <a:pt x="339" y="256"/>
                  <a:pt x="339" y="256"/>
                  <a:pt x="339" y="256"/>
                </a:cubicBezTo>
                <a:cubicBezTo>
                  <a:pt x="338" y="258"/>
                  <a:pt x="337" y="260"/>
                  <a:pt x="337" y="261"/>
                </a:cubicBezTo>
                <a:cubicBezTo>
                  <a:pt x="337" y="262"/>
                  <a:pt x="338" y="262"/>
                  <a:pt x="338" y="262"/>
                </a:cubicBezTo>
                <a:cubicBezTo>
                  <a:pt x="338" y="263"/>
                  <a:pt x="339" y="264"/>
                  <a:pt x="343" y="268"/>
                </a:cubicBezTo>
                <a:cubicBezTo>
                  <a:pt x="345" y="270"/>
                  <a:pt x="347" y="272"/>
                  <a:pt x="349" y="274"/>
                </a:cubicBezTo>
                <a:cubicBezTo>
                  <a:pt x="354" y="279"/>
                  <a:pt x="358" y="283"/>
                  <a:pt x="358" y="284"/>
                </a:cubicBezTo>
                <a:cubicBezTo>
                  <a:pt x="358" y="286"/>
                  <a:pt x="356" y="290"/>
                  <a:pt x="355" y="290"/>
                </a:cubicBezTo>
                <a:cubicBezTo>
                  <a:pt x="354" y="290"/>
                  <a:pt x="349" y="289"/>
                  <a:pt x="341" y="287"/>
                </a:cubicBezTo>
                <a:cubicBezTo>
                  <a:pt x="339" y="286"/>
                  <a:pt x="336" y="285"/>
                  <a:pt x="334" y="285"/>
                </a:cubicBezTo>
                <a:cubicBezTo>
                  <a:pt x="328" y="282"/>
                  <a:pt x="327" y="282"/>
                  <a:pt x="326" y="283"/>
                </a:cubicBezTo>
                <a:cubicBezTo>
                  <a:pt x="325" y="283"/>
                  <a:pt x="324" y="284"/>
                  <a:pt x="321" y="287"/>
                </a:cubicBezTo>
                <a:cubicBezTo>
                  <a:pt x="320" y="287"/>
                  <a:pt x="320" y="287"/>
                  <a:pt x="320" y="287"/>
                </a:cubicBezTo>
                <a:cubicBezTo>
                  <a:pt x="320" y="288"/>
                  <a:pt x="320" y="288"/>
                  <a:pt x="320" y="288"/>
                </a:cubicBezTo>
                <a:cubicBezTo>
                  <a:pt x="317" y="292"/>
                  <a:pt x="317" y="293"/>
                  <a:pt x="317" y="294"/>
                </a:cubicBezTo>
                <a:cubicBezTo>
                  <a:pt x="317" y="294"/>
                  <a:pt x="317" y="294"/>
                  <a:pt x="317" y="294"/>
                </a:cubicBezTo>
                <a:cubicBezTo>
                  <a:pt x="317" y="295"/>
                  <a:pt x="318" y="296"/>
                  <a:pt x="321" y="301"/>
                </a:cubicBezTo>
                <a:cubicBezTo>
                  <a:pt x="323" y="303"/>
                  <a:pt x="324" y="305"/>
                  <a:pt x="326" y="308"/>
                </a:cubicBezTo>
                <a:cubicBezTo>
                  <a:pt x="330" y="314"/>
                  <a:pt x="332" y="319"/>
                  <a:pt x="333" y="320"/>
                </a:cubicBezTo>
                <a:cubicBezTo>
                  <a:pt x="332" y="322"/>
                  <a:pt x="329" y="325"/>
                  <a:pt x="328" y="325"/>
                </a:cubicBezTo>
                <a:cubicBezTo>
                  <a:pt x="326" y="325"/>
                  <a:pt x="322" y="323"/>
                  <a:pt x="315" y="319"/>
                </a:cubicBezTo>
                <a:cubicBezTo>
                  <a:pt x="313" y="318"/>
                  <a:pt x="311" y="316"/>
                  <a:pt x="309" y="315"/>
                </a:cubicBezTo>
                <a:cubicBezTo>
                  <a:pt x="303" y="311"/>
                  <a:pt x="302" y="311"/>
                  <a:pt x="301" y="311"/>
                </a:cubicBezTo>
                <a:cubicBezTo>
                  <a:pt x="300" y="311"/>
                  <a:pt x="299" y="312"/>
                  <a:pt x="296" y="315"/>
                </a:cubicBezTo>
                <a:cubicBezTo>
                  <a:pt x="294" y="315"/>
                  <a:pt x="294" y="315"/>
                  <a:pt x="294" y="315"/>
                </a:cubicBezTo>
                <a:cubicBezTo>
                  <a:pt x="294" y="316"/>
                  <a:pt x="294" y="316"/>
                  <a:pt x="294" y="316"/>
                </a:cubicBezTo>
                <a:cubicBezTo>
                  <a:pt x="291" y="318"/>
                  <a:pt x="290" y="319"/>
                  <a:pt x="290" y="321"/>
                </a:cubicBezTo>
                <a:cubicBezTo>
                  <a:pt x="290" y="321"/>
                  <a:pt x="290" y="321"/>
                  <a:pt x="290" y="321"/>
                </a:cubicBezTo>
                <a:cubicBezTo>
                  <a:pt x="290" y="321"/>
                  <a:pt x="290" y="321"/>
                  <a:pt x="290" y="321"/>
                </a:cubicBezTo>
                <a:cubicBezTo>
                  <a:pt x="290" y="322"/>
                  <a:pt x="291" y="323"/>
                  <a:pt x="292" y="328"/>
                </a:cubicBezTo>
                <a:cubicBezTo>
                  <a:pt x="293" y="330"/>
                  <a:pt x="294" y="333"/>
                  <a:pt x="295" y="336"/>
                </a:cubicBezTo>
                <a:cubicBezTo>
                  <a:pt x="298" y="342"/>
                  <a:pt x="299" y="348"/>
                  <a:pt x="299" y="349"/>
                </a:cubicBezTo>
                <a:cubicBezTo>
                  <a:pt x="298" y="351"/>
                  <a:pt x="295" y="353"/>
                  <a:pt x="293" y="353"/>
                </a:cubicBezTo>
                <a:cubicBezTo>
                  <a:pt x="292" y="353"/>
                  <a:pt x="288" y="350"/>
                  <a:pt x="283" y="344"/>
                </a:cubicBezTo>
                <a:cubicBezTo>
                  <a:pt x="281" y="342"/>
                  <a:pt x="279" y="340"/>
                  <a:pt x="277" y="339"/>
                </a:cubicBezTo>
                <a:cubicBezTo>
                  <a:pt x="272" y="334"/>
                  <a:pt x="272" y="333"/>
                  <a:pt x="271" y="333"/>
                </a:cubicBezTo>
                <a:cubicBezTo>
                  <a:pt x="270" y="333"/>
                  <a:pt x="268" y="333"/>
                  <a:pt x="265" y="335"/>
                </a:cubicBezTo>
                <a:cubicBezTo>
                  <a:pt x="263" y="335"/>
                  <a:pt x="263" y="335"/>
                  <a:pt x="263" y="335"/>
                </a:cubicBezTo>
                <a:cubicBezTo>
                  <a:pt x="263" y="336"/>
                  <a:pt x="263" y="336"/>
                  <a:pt x="263" y="336"/>
                </a:cubicBezTo>
                <a:cubicBezTo>
                  <a:pt x="260" y="337"/>
                  <a:pt x="258" y="338"/>
                  <a:pt x="258" y="340"/>
                </a:cubicBezTo>
                <a:cubicBezTo>
                  <a:pt x="258" y="340"/>
                  <a:pt x="258" y="341"/>
                  <a:pt x="258" y="341"/>
                </a:cubicBezTo>
                <a:cubicBezTo>
                  <a:pt x="258" y="342"/>
                  <a:pt x="258" y="344"/>
                  <a:pt x="258" y="348"/>
                </a:cubicBezTo>
                <a:cubicBezTo>
                  <a:pt x="259" y="350"/>
                  <a:pt x="259" y="353"/>
                  <a:pt x="259" y="356"/>
                </a:cubicBezTo>
                <a:cubicBezTo>
                  <a:pt x="260" y="360"/>
                  <a:pt x="260" y="365"/>
                  <a:pt x="260" y="368"/>
                </a:cubicBezTo>
                <a:cubicBezTo>
                  <a:pt x="260" y="369"/>
                  <a:pt x="260" y="370"/>
                  <a:pt x="260" y="370"/>
                </a:cubicBezTo>
                <a:cubicBezTo>
                  <a:pt x="259" y="371"/>
                  <a:pt x="255" y="373"/>
                  <a:pt x="253" y="372"/>
                </a:cubicBezTo>
                <a:cubicBezTo>
                  <a:pt x="252" y="371"/>
                  <a:pt x="249" y="368"/>
                  <a:pt x="245" y="361"/>
                </a:cubicBezTo>
                <a:cubicBezTo>
                  <a:pt x="244" y="359"/>
                  <a:pt x="242" y="357"/>
                  <a:pt x="241" y="355"/>
                </a:cubicBezTo>
                <a:cubicBezTo>
                  <a:pt x="237" y="349"/>
                  <a:pt x="237" y="348"/>
                  <a:pt x="236" y="348"/>
                </a:cubicBezTo>
                <a:cubicBezTo>
                  <a:pt x="235" y="347"/>
                  <a:pt x="233" y="347"/>
                  <a:pt x="229" y="348"/>
                </a:cubicBezTo>
                <a:cubicBezTo>
                  <a:pt x="227" y="347"/>
                  <a:pt x="227" y="347"/>
                  <a:pt x="227" y="347"/>
                </a:cubicBezTo>
                <a:cubicBezTo>
                  <a:pt x="227" y="349"/>
                  <a:pt x="227" y="349"/>
                  <a:pt x="227" y="349"/>
                </a:cubicBezTo>
                <a:cubicBezTo>
                  <a:pt x="224" y="349"/>
                  <a:pt x="223" y="350"/>
                  <a:pt x="222" y="351"/>
                </a:cubicBezTo>
                <a:cubicBezTo>
                  <a:pt x="221" y="352"/>
                  <a:pt x="221" y="353"/>
                  <a:pt x="221" y="359"/>
                </a:cubicBezTo>
                <a:cubicBezTo>
                  <a:pt x="220" y="361"/>
                  <a:pt x="220" y="364"/>
                  <a:pt x="220" y="367"/>
                </a:cubicBezTo>
                <a:cubicBezTo>
                  <a:pt x="218" y="375"/>
                  <a:pt x="217" y="380"/>
                  <a:pt x="217" y="381"/>
                </a:cubicBezTo>
                <a:cubicBezTo>
                  <a:pt x="215" y="382"/>
                  <a:pt x="211" y="382"/>
                  <a:pt x="210" y="382"/>
                </a:cubicBezTo>
                <a:cubicBezTo>
                  <a:pt x="209" y="381"/>
                  <a:pt x="207" y="376"/>
                  <a:pt x="204" y="369"/>
                </a:cubicBezTo>
                <a:cubicBezTo>
                  <a:pt x="204" y="366"/>
                  <a:pt x="203" y="364"/>
                  <a:pt x="202" y="362"/>
                </a:cubicBezTo>
                <a:cubicBezTo>
                  <a:pt x="200" y="355"/>
                  <a:pt x="200" y="354"/>
                  <a:pt x="199" y="354"/>
                </a:cubicBezTo>
                <a:cubicBezTo>
                  <a:pt x="198" y="353"/>
                  <a:pt x="197" y="352"/>
                  <a:pt x="192" y="353"/>
                </a:cubicBezTo>
                <a:cubicBezTo>
                  <a:pt x="191" y="352"/>
                  <a:pt x="191" y="352"/>
                  <a:pt x="191" y="352"/>
                </a:cubicBezTo>
                <a:cubicBezTo>
                  <a:pt x="190" y="353"/>
                  <a:pt x="190" y="353"/>
                  <a:pt x="190" y="353"/>
                </a:cubicBezTo>
                <a:cubicBezTo>
                  <a:pt x="186" y="352"/>
                  <a:pt x="185" y="353"/>
                  <a:pt x="184" y="354"/>
                </a:cubicBezTo>
                <a:cubicBezTo>
                  <a:pt x="183" y="354"/>
                  <a:pt x="183" y="355"/>
                  <a:pt x="181" y="361"/>
                </a:cubicBezTo>
                <a:cubicBezTo>
                  <a:pt x="180" y="363"/>
                  <a:pt x="179" y="366"/>
                  <a:pt x="178" y="369"/>
                </a:cubicBezTo>
                <a:cubicBezTo>
                  <a:pt x="175" y="376"/>
                  <a:pt x="173" y="380"/>
                  <a:pt x="173" y="382"/>
                </a:cubicBezTo>
                <a:cubicBezTo>
                  <a:pt x="171" y="382"/>
                  <a:pt x="167" y="382"/>
                  <a:pt x="165" y="381"/>
                </a:cubicBezTo>
                <a:cubicBezTo>
                  <a:pt x="165" y="380"/>
                  <a:pt x="164" y="375"/>
                  <a:pt x="163" y="367"/>
                </a:cubicBezTo>
                <a:cubicBezTo>
                  <a:pt x="163" y="364"/>
                  <a:pt x="163" y="362"/>
                  <a:pt x="163" y="360"/>
                </a:cubicBezTo>
                <a:cubicBezTo>
                  <a:pt x="162" y="353"/>
                  <a:pt x="162" y="352"/>
                  <a:pt x="161" y="351"/>
                </a:cubicBezTo>
                <a:cubicBezTo>
                  <a:pt x="160" y="350"/>
                  <a:pt x="158" y="349"/>
                  <a:pt x="155" y="349"/>
                </a:cubicBezTo>
                <a:cubicBezTo>
                  <a:pt x="154" y="347"/>
                  <a:pt x="154" y="347"/>
                  <a:pt x="154" y="347"/>
                </a:cubicBezTo>
                <a:cubicBezTo>
                  <a:pt x="153" y="348"/>
                  <a:pt x="153" y="348"/>
                  <a:pt x="153" y="348"/>
                </a:cubicBezTo>
                <a:cubicBezTo>
                  <a:pt x="149" y="347"/>
                  <a:pt x="148" y="347"/>
                  <a:pt x="147" y="348"/>
                </a:cubicBezTo>
                <a:cubicBezTo>
                  <a:pt x="146" y="348"/>
                  <a:pt x="146" y="349"/>
                  <a:pt x="142" y="354"/>
                </a:cubicBezTo>
                <a:cubicBezTo>
                  <a:pt x="141" y="356"/>
                  <a:pt x="139" y="359"/>
                  <a:pt x="138" y="361"/>
                </a:cubicBezTo>
                <a:cubicBezTo>
                  <a:pt x="133" y="367"/>
                  <a:pt x="130" y="371"/>
                  <a:pt x="129" y="372"/>
                </a:cubicBezTo>
                <a:cubicBezTo>
                  <a:pt x="128" y="372"/>
                  <a:pt x="123" y="371"/>
                  <a:pt x="122" y="370"/>
                </a:cubicBezTo>
                <a:cubicBezTo>
                  <a:pt x="122" y="369"/>
                  <a:pt x="122" y="369"/>
                  <a:pt x="122" y="368"/>
                </a:cubicBezTo>
                <a:cubicBezTo>
                  <a:pt x="122" y="368"/>
                  <a:pt x="122" y="368"/>
                  <a:pt x="122" y="368"/>
                </a:cubicBezTo>
                <a:cubicBezTo>
                  <a:pt x="122" y="366"/>
                  <a:pt x="123" y="361"/>
                  <a:pt x="124" y="356"/>
                </a:cubicBezTo>
                <a:cubicBezTo>
                  <a:pt x="124" y="353"/>
                  <a:pt x="124" y="351"/>
                  <a:pt x="125" y="348"/>
                </a:cubicBezTo>
                <a:cubicBezTo>
                  <a:pt x="125" y="344"/>
                  <a:pt x="125" y="342"/>
                  <a:pt x="125" y="341"/>
                </a:cubicBezTo>
                <a:cubicBezTo>
                  <a:pt x="125" y="341"/>
                  <a:pt x="125" y="340"/>
                  <a:pt x="125" y="340"/>
                </a:cubicBezTo>
                <a:cubicBezTo>
                  <a:pt x="124" y="338"/>
                  <a:pt x="123" y="337"/>
                  <a:pt x="120" y="336"/>
                </a:cubicBezTo>
                <a:cubicBezTo>
                  <a:pt x="119" y="334"/>
                  <a:pt x="119" y="334"/>
                  <a:pt x="119" y="334"/>
                </a:cubicBezTo>
                <a:cubicBezTo>
                  <a:pt x="118" y="335"/>
                  <a:pt x="118" y="335"/>
                  <a:pt x="118" y="335"/>
                </a:cubicBezTo>
                <a:cubicBezTo>
                  <a:pt x="115" y="333"/>
                  <a:pt x="114" y="333"/>
                  <a:pt x="112" y="333"/>
                </a:cubicBezTo>
                <a:cubicBezTo>
                  <a:pt x="111" y="334"/>
                  <a:pt x="110" y="334"/>
                  <a:pt x="106" y="338"/>
                </a:cubicBezTo>
                <a:cubicBezTo>
                  <a:pt x="104" y="340"/>
                  <a:pt x="102" y="342"/>
                  <a:pt x="100" y="344"/>
                </a:cubicBezTo>
                <a:cubicBezTo>
                  <a:pt x="94" y="349"/>
                  <a:pt x="90" y="352"/>
                  <a:pt x="89" y="353"/>
                </a:cubicBezTo>
                <a:cubicBezTo>
                  <a:pt x="88" y="353"/>
                  <a:pt x="84" y="350"/>
                  <a:pt x="83" y="349"/>
                </a:cubicBezTo>
                <a:cubicBezTo>
                  <a:pt x="83" y="347"/>
                  <a:pt x="85" y="342"/>
                  <a:pt x="88" y="335"/>
                </a:cubicBezTo>
                <a:cubicBezTo>
                  <a:pt x="88" y="333"/>
                  <a:pt x="89" y="331"/>
                  <a:pt x="90" y="329"/>
                </a:cubicBezTo>
                <a:cubicBezTo>
                  <a:pt x="92" y="323"/>
                  <a:pt x="93" y="322"/>
                  <a:pt x="93" y="321"/>
                </a:cubicBezTo>
                <a:cubicBezTo>
                  <a:pt x="93" y="321"/>
                  <a:pt x="93" y="321"/>
                  <a:pt x="93" y="321"/>
                </a:cubicBezTo>
                <a:cubicBezTo>
                  <a:pt x="93" y="320"/>
                  <a:pt x="93" y="320"/>
                  <a:pt x="93" y="320"/>
                </a:cubicBezTo>
                <a:cubicBezTo>
                  <a:pt x="93" y="319"/>
                  <a:pt x="92" y="318"/>
                  <a:pt x="88" y="315"/>
                </a:cubicBezTo>
                <a:cubicBezTo>
                  <a:pt x="88" y="314"/>
                  <a:pt x="88" y="314"/>
                  <a:pt x="88" y="314"/>
                </a:cubicBezTo>
                <a:cubicBezTo>
                  <a:pt x="87" y="314"/>
                  <a:pt x="87" y="314"/>
                  <a:pt x="87" y="314"/>
                </a:cubicBezTo>
                <a:cubicBezTo>
                  <a:pt x="84" y="311"/>
                  <a:pt x="83" y="311"/>
                  <a:pt x="82" y="311"/>
                </a:cubicBezTo>
                <a:cubicBezTo>
                  <a:pt x="81" y="311"/>
                  <a:pt x="80" y="312"/>
                  <a:pt x="75" y="315"/>
                </a:cubicBezTo>
                <a:cubicBezTo>
                  <a:pt x="73" y="316"/>
                  <a:pt x="70" y="317"/>
                  <a:pt x="67" y="319"/>
                </a:cubicBezTo>
                <a:cubicBezTo>
                  <a:pt x="61" y="322"/>
                  <a:pt x="56" y="325"/>
                  <a:pt x="55" y="325"/>
                </a:cubicBezTo>
                <a:cubicBezTo>
                  <a:pt x="53" y="324"/>
                  <a:pt x="50" y="321"/>
                  <a:pt x="50" y="320"/>
                </a:cubicBezTo>
                <a:cubicBezTo>
                  <a:pt x="50" y="319"/>
                  <a:pt x="53" y="314"/>
                  <a:pt x="57" y="308"/>
                </a:cubicBezTo>
                <a:cubicBezTo>
                  <a:pt x="59" y="305"/>
                  <a:pt x="60" y="303"/>
                  <a:pt x="61" y="302"/>
                </a:cubicBezTo>
                <a:cubicBezTo>
                  <a:pt x="65" y="296"/>
                  <a:pt x="66" y="295"/>
                  <a:pt x="66" y="294"/>
                </a:cubicBezTo>
                <a:cubicBezTo>
                  <a:pt x="66" y="293"/>
                  <a:pt x="65" y="292"/>
                  <a:pt x="63" y="288"/>
                </a:cubicBezTo>
                <a:cubicBezTo>
                  <a:pt x="63" y="286"/>
                  <a:pt x="63" y="286"/>
                  <a:pt x="63" y="286"/>
                </a:cubicBezTo>
                <a:cubicBezTo>
                  <a:pt x="61" y="286"/>
                  <a:pt x="61" y="286"/>
                  <a:pt x="61" y="286"/>
                </a:cubicBezTo>
                <a:cubicBezTo>
                  <a:pt x="59" y="283"/>
                  <a:pt x="58" y="283"/>
                  <a:pt x="57" y="283"/>
                </a:cubicBezTo>
                <a:cubicBezTo>
                  <a:pt x="56" y="282"/>
                  <a:pt x="55" y="283"/>
                  <a:pt x="49" y="284"/>
                </a:cubicBezTo>
                <a:cubicBezTo>
                  <a:pt x="47" y="285"/>
                  <a:pt x="44" y="286"/>
                  <a:pt x="41" y="287"/>
                </a:cubicBezTo>
                <a:cubicBezTo>
                  <a:pt x="34" y="289"/>
                  <a:pt x="29" y="290"/>
                  <a:pt x="28" y="290"/>
                </a:cubicBezTo>
                <a:cubicBezTo>
                  <a:pt x="27" y="289"/>
                  <a:pt x="24" y="285"/>
                  <a:pt x="24" y="284"/>
                </a:cubicBezTo>
                <a:cubicBezTo>
                  <a:pt x="25" y="283"/>
                  <a:pt x="28" y="279"/>
                  <a:pt x="34" y="274"/>
                </a:cubicBezTo>
                <a:cubicBezTo>
                  <a:pt x="36" y="272"/>
                  <a:pt x="38" y="270"/>
                  <a:pt x="39" y="269"/>
                </a:cubicBezTo>
                <a:cubicBezTo>
                  <a:pt x="45" y="264"/>
                  <a:pt x="45" y="263"/>
                  <a:pt x="45" y="262"/>
                </a:cubicBezTo>
                <a:cubicBezTo>
                  <a:pt x="46" y="262"/>
                  <a:pt x="46" y="262"/>
                  <a:pt x="46" y="261"/>
                </a:cubicBezTo>
                <a:cubicBezTo>
                  <a:pt x="46" y="260"/>
                  <a:pt x="45" y="259"/>
                  <a:pt x="44" y="256"/>
                </a:cubicBezTo>
                <a:cubicBezTo>
                  <a:pt x="44" y="254"/>
                  <a:pt x="44" y="254"/>
                  <a:pt x="44" y="254"/>
                </a:cubicBezTo>
                <a:cubicBezTo>
                  <a:pt x="43" y="254"/>
                  <a:pt x="43" y="254"/>
                  <a:pt x="43" y="254"/>
                </a:cubicBezTo>
                <a:cubicBezTo>
                  <a:pt x="42" y="250"/>
                  <a:pt x="41" y="250"/>
                  <a:pt x="40" y="249"/>
                </a:cubicBezTo>
                <a:cubicBezTo>
                  <a:pt x="39" y="249"/>
                  <a:pt x="38" y="249"/>
                  <a:pt x="32" y="249"/>
                </a:cubicBezTo>
                <a:cubicBezTo>
                  <a:pt x="29" y="249"/>
                  <a:pt x="26" y="249"/>
                  <a:pt x="24" y="250"/>
                </a:cubicBezTo>
                <a:cubicBezTo>
                  <a:pt x="16" y="250"/>
                  <a:pt x="11" y="250"/>
                  <a:pt x="9" y="249"/>
                </a:cubicBezTo>
                <a:cubicBezTo>
                  <a:pt x="9" y="248"/>
                  <a:pt x="7" y="245"/>
                  <a:pt x="7" y="243"/>
                </a:cubicBezTo>
                <a:cubicBezTo>
                  <a:pt x="7" y="243"/>
                  <a:pt x="7" y="243"/>
                  <a:pt x="7" y="243"/>
                </a:cubicBezTo>
                <a:cubicBezTo>
                  <a:pt x="8" y="242"/>
                  <a:pt x="12" y="239"/>
                  <a:pt x="19" y="235"/>
                </a:cubicBezTo>
                <a:cubicBezTo>
                  <a:pt x="22" y="234"/>
                  <a:pt x="24" y="233"/>
                  <a:pt x="26" y="231"/>
                </a:cubicBezTo>
                <a:cubicBezTo>
                  <a:pt x="32" y="228"/>
                  <a:pt x="33" y="228"/>
                  <a:pt x="33" y="227"/>
                </a:cubicBezTo>
                <a:cubicBezTo>
                  <a:pt x="33" y="226"/>
                  <a:pt x="33" y="225"/>
                  <a:pt x="33" y="225"/>
                </a:cubicBezTo>
                <a:cubicBezTo>
                  <a:pt x="33" y="223"/>
                  <a:pt x="33" y="221"/>
                  <a:pt x="33" y="220"/>
                </a:cubicBezTo>
                <a:cubicBezTo>
                  <a:pt x="34" y="218"/>
                  <a:pt x="34" y="218"/>
                  <a:pt x="34" y="218"/>
                </a:cubicBezTo>
                <a:cubicBezTo>
                  <a:pt x="33" y="218"/>
                  <a:pt x="33" y="218"/>
                  <a:pt x="33" y="218"/>
                </a:cubicBezTo>
                <a:cubicBezTo>
                  <a:pt x="32" y="214"/>
                  <a:pt x="31" y="213"/>
                  <a:pt x="30" y="213"/>
                </a:cubicBezTo>
                <a:cubicBezTo>
                  <a:pt x="30" y="212"/>
                  <a:pt x="29" y="212"/>
                  <a:pt x="23" y="211"/>
                </a:cubicBezTo>
                <a:cubicBezTo>
                  <a:pt x="20" y="210"/>
                  <a:pt x="18" y="210"/>
                  <a:pt x="15" y="209"/>
                </a:cubicBezTo>
                <a:cubicBezTo>
                  <a:pt x="7" y="208"/>
                  <a:pt x="2" y="206"/>
                  <a:pt x="1" y="206"/>
                </a:cubicBezTo>
                <a:cubicBezTo>
                  <a:pt x="1" y="205"/>
                  <a:pt x="0" y="203"/>
                  <a:pt x="0" y="201"/>
                </a:cubicBezTo>
                <a:close/>
                <a:moveTo>
                  <a:pt x="307" y="191"/>
                </a:moveTo>
                <a:cubicBezTo>
                  <a:pt x="307" y="127"/>
                  <a:pt x="255" y="76"/>
                  <a:pt x="191" y="76"/>
                </a:cubicBezTo>
                <a:cubicBezTo>
                  <a:pt x="128" y="76"/>
                  <a:pt x="76" y="127"/>
                  <a:pt x="76" y="191"/>
                </a:cubicBezTo>
                <a:cubicBezTo>
                  <a:pt x="76" y="255"/>
                  <a:pt x="128" y="306"/>
                  <a:pt x="191" y="306"/>
                </a:cubicBezTo>
                <a:cubicBezTo>
                  <a:pt x="255" y="306"/>
                  <a:pt x="307" y="255"/>
                  <a:pt x="307" y="191"/>
                </a:cubicBezTo>
                <a:close/>
              </a:path>
            </a:pathLst>
          </a:custGeom>
          <a:solidFill>
            <a:srgbClr val="F772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3" name="Group 15"/>
          <p:cNvGrpSpPr/>
          <p:nvPr/>
        </p:nvGrpSpPr>
        <p:grpSpPr>
          <a:xfrm>
            <a:off x="4355254" y="1755770"/>
            <a:ext cx="374651" cy="580503"/>
            <a:chOff x="619125" y="4081463"/>
            <a:chExt cx="288925" cy="447675"/>
          </a:xfrm>
          <a:solidFill>
            <a:srgbClr val="F77258"/>
          </a:solidFill>
        </p:grpSpPr>
        <p:sp>
          <p:nvSpPr>
            <p:cNvPr id="40" name="Freeform 5"/>
            <p:cNvSpPr/>
            <p:nvPr/>
          </p:nvSpPr>
          <p:spPr bwMode="auto">
            <a:xfrm>
              <a:off x="619125" y="4081463"/>
              <a:ext cx="288925" cy="331788"/>
            </a:xfrm>
            <a:custGeom>
              <a:avLst/>
              <a:gdLst>
                <a:gd name="T0" fmla="*/ 39 w 77"/>
                <a:gd name="T1" fmla="*/ 0 h 88"/>
                <a:gd name="T2" fmla="*/ 0 w 77"/>
                <a:gd name="T3" fmla="*/ 38 h 88"/>
                <a:gd name="T4" fmla="*/ 7 w 77"/>
                <a:gd name="T5" fmla="*/ 60 h 88"/>
                <a:gd name="T6" fmla="*/ 11 w 77"/>
                <a:gd name="T7" fmla="*/ 67 h 88"/>
                <a:gd name="T8" fmla="*/ 13 w 77"/>
                <a:gd name="T9" fmla="*/ 73 h 88"/>
                <a:gd name="T10" fmla="*/ 18 w 77"/>
                <a:gd name="T11" fmla="*/ 87 h 88"/>
                <a:gd name="T12" fmla="*/ 18 w 77"/>
                <a:gd name="T13" fmla="*/ 88 h 88"/>
                <a:gd name="T14" fmla="*/ 25 w 77"/>
                <a:gd name="T15" fmla="*/ 88 h 88"/>
                <a:gd name="T16" fmla="*/ 25 w 77"/>
                <a:gd name="T17" fmla="*/ 85 h 88"/>
                <a:gd name="T18" fmla="*/ 20 w 77"/>
                <a:gd name="T19" fmla="*/ 71 h 88"/>
                <a:gd name="T20" fmla="*/ 17 w 77"/>
                <a:gd name="T21" fmla="*/ 64 h 88"/>
                <a:gd name="T22" fmla="*/ 14 w 77"/>
                <a:gd name="T23" fmla="*/ 57 h 88"/>
                <a:gd name="T24" fmla="*/ 14 w 77"/>
                <a:gd name="T25" fmla="*/ 57 h 88"/>
                <a:gd name="T26" fmla="*/ 8 w 77"/>
                <a:gd name="T27" fmla="*/ 38 h 88"/>
                <a:gd name="T28" fmla="*/ 39 w 77"/>
                <a:gd name="T29" fmla="*/ 7 h 88"/>
                <a:gd name="T30" fmla="*/ 70 w 77"/>
                <a:gd name="T31" fmla="*/ 38 h 88"/>
                <a:gd name="T32" fmla="*/ 64 w 77"/>
                <a:gd name="T33" fmla="*/ 57 h 88"/>
                <a:gd name="T34" fmla="*/ 61 w 77"/>
                <a:gd name="T35" fmla="*/ 64 h 88"/>
                <a:gd name="T36" fmla="*/ 58 w 77"/>
                <a:gd name="T37" fmla="*/ 71 h 88"/>
                <a:gd name="T38" fmla="*/ 53 w 77"/>
                <a:gd name="T39" fmla="*/ 85 h 88"/>
                <a:gd name="T40" fmla="*/ 52 w 77"/>
                <a:gd name="T41" fmla="*/ 88 h 88"/>
                <a:gd name="T42" fmla="*/ 60 w 77"/>
                <a:gd name="T43" fmla="*/ 88 h 88"/>
                <a:gd name="T44" fmla="*/ 60 w 77"/>
                <a:gd name="T45" fmla="*/ 87 h 88"/>
                <a:gd name="T46" fmla="*/ 64 w 77"/>
                <a:gd name="T47" fmla="*/ 73 h 88"/>
                <a:gd name="T48" fmla="*/ 67 w 77"/>
                <a:gd name="T49" fmla="*/ 67 h 88"/>
                <a:gd name="T50" fmla="*/ 71 w 77"/>
                <a:gd name="T51" fmla="*/ 60 h 88"/>
                <a:gd name="T52" fmla="*/ 77 w 77"/>
                <a:gd name="T53" fmla="*/ 38 h 88"/>
                <a:gd name="T54" fmla="*/ 39 w 77"/>
                <a:gd name="T55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7" h="88">
                  <a:moveTo>
                    <a:pt x="39" y="0"/>
                  </a:moveTo>
                  <a:cubicBezTo>
                    <a:pt x="18" y="0"/>
                    <a:pt x="0" y="17"/>
                    <a:pt x="0" y="38"/>
                  </a:cubicBezTo>
                  <a:cubicBezTo>
                    <a:pt x="0" y="47"/>
                    <a:pt x="4" y="54"/>
                    <a:pt x="7" y="60"/>
                  </a:cubicBezTo>
                  <a:cubicBezTo>
                    <a:pt x="7" y="60"/>
                    <a:pt x="10" y="65"/>
                    <a:pt x="11" y="67"/>
                  </a:cubicBezTo>
                  <a:cubicBezTo>
                    <a:pt x="12" y="69"/>
                    <a:pt x="12" y="71"/>
                    <a:pt x="13" y="73"/>
                  </a:cubicBezTo>
                  <a:cubicBezTo>
                    <a:pt x="15" y="78"/>
                    <a:pt x="16" y="82"/>
                    <a:pt x="18" y="87"/>
                  </a:cubicBezTo>
                  <a:cubicBezTo>
                    <a:pt x="18" y="87"/>
                    <a:pt x="18" y="88"/>
                    <a:pt x="18" y="88"/>
                  </a:cubicBezTo>
                  <a:cubicBezTo>
                    <a:pt x="25" y="88"/>
                    <a:pt x="25" y="88"/>
                    <a:pt x="25" y="88"/>
                  </a:cubicBezTo>
                  <a:cubicBezTo>
                    <a:pt x="25" y="87"/>
                    <a:pt x="25" y="86"/>
                    <a:pt x="25" y="85"/>
                  </a:cubicBezTo>
                  <a:cubicBezTo>
                    <a:pt x="23" y="80"/>
                    <a:pt x="22" y="75"/>
                    <a:pt x="20" y="71"/>
                  </a:cubicBezTo>
                  <a:cubicBezTo>
                    <a:pt x="19" y="68"/>
                    <a:pt x="18" y="66"/>
                    <a:pt x="17" y="64"/>
                  </a:cubicBezTo>
                  <a:cubicBezTo>
                    <a:pt x="16" y="61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0" y="50"/>
                    <a:pt x="8" y="44"/>
                    <a:pt x="8" y="38"/>
                  </a:cubicBezTo>
                  <a:cubicBezTo>
                    <a:pt x="8" y="21"/>
                    <a:pt x="22" y="7"/>
                    <a:pt x="39" y="7"/>
                  </a:cubicBezTo>
                  <a:cubicBezTo>
                    <a:pt x="56" y="7"/>
                    <a:pt x="70" y="21"/>
                    <a:pt x="70" y="38"/>
                  </a:cubicBezTo>
                  <a:cubicBezTo>
                    <a:pt x="70" y="45"/>
                    <a:pt x="68" y="50"/>
                    <a:pt x="64" y="57"/>
                  </a:cubicBezTo>
                  <a:cubicBezTo>
                    <a:pt x="64" y="57"/>
                    <a:pt x="62" y="61"/>
                    <a:pt x="61" y="64"/>
                  </a:cubicBezTo>
                  <a:cubicBezTo>
                    <a:pt x="60" y="66"/>
                    <a:pt x="59" y="68"/>
                    <a:pt x="58" y="71"/>
                  </a:cubicBezTo>
                  <a:cubicBezTo>
                    <a:pt x="56" y="75"/>
                    <a:pt x="54" y="80"/>
                    <a:pt x="53" y="85"/>
                  </a:cubicBezTo>
                  <a:cubicBezTo>
                    <a:pt x="53" y="86"/>
                    <a:pt x="53" y="87"/>
                    <a:pt x="52" y="88"/>
                  </a:cubicBezTo>
                  <a:cubicBezTo>
                    <a:pt x="60" y="88"/>
                    <a:pt x="60" y="88"/>
                    <a:pt x="60" y="88"/>
                  </a:cubicBezTo>
                  <a:cubicBezTo>
                    <a:pt x="60" y="88"/>
                    <a:pt x="60" y="87"/>
                    <a:pt x="60" y="87"/>
                  </a:cubicBezTo>
                  <a:cubicBezTo>
                    <a:pt x="61" y="82"/>
                    <a:pt x="63" y="78"/>
                    <a:pt x="64" y="73"/>
                  </a:cubicBezTo>
                  <a:cubicBezTo>
                    <a:pt x="65" y="71"/>
                    <a:pt x="66" y="69"/>
                    <a:pt x="67" y="67"/>
                  </a:cubicBezTo>
                  <a:cubicBezTo>
                    <a:pt x="68" y="65"/>
                    <a:pt x="70" y="60"/>
                    <a:pt x="71" y="60"/>
                  </a:cubicBezTo>
                  <a:cubicBezTo>
                    <a:pt x="75" y="53"/>
                    <a:pt x="77" y="46"/>
                    <a:pt x="77" y="38"/>
                  </a:cubicBezTo>
                  <a:cubicBezTo>
                    <a:pt x="77" y="17"/>
                    <a:pt x="60" y="0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41" name="Freeform 6"/>
            <p:cNvSpPr/>
            <p:nvPr/>
          </p:nvSpPr>
          <p:spPr bwMode="auto">
            <a:xfrm>
              <a:off x="685800" y="4457700"/>
              <a:ext cx="158750" cy="71438"/>
            </a:xfrm>
            <a:custGeom>
              <a:avLst/>
              <a:gdLst>
                <a:gd name="T0" fmla="*/ 0 w 42"/>
                <a:gd name="T1" fmla="*/ 3 h 19"/>
                <a:gd name="T2" fmla="*/ 8 w 42"/>
                <a:gd name="T3" fmla="*/ 11 h 19"/>
                <a:gd name="T4" fmla="*/ 10 w 42"/>
                <a:gd name="T5" fmla="*/ 11 h 19"/>
                <a:gd name="T6" fmla="*/ 10 w 42"/>
                <a:gd name="T7" fmla="*/ 11 h 19"/>
                <a:gd name="T8" fmla="*/ 17 w 42"/>
                <a:gd name="T9" fmla="*/ 19 h 19"/>
                <a:gd name="T10" fmla="*/ 24 w 42"/>
                <a:gd name="T11" fmla="*/ 19 h 19"/>
                <a:gd name="T12" fmla="*/ 32 w 42"/>
                <a:gd name="T13" fmla="*/ 11 h 19"/>
                <a:gd name="T14" fmla="*/ 32 w 42"/>
                <a:gd name="T15" fmla="*/ 11 h 19"/>
                <a:gd name="T16" fmla="*/ 34 w 42"/>
                <a:gd name="T17" fmla="*/ 11 h 19"/>
                <a:gd name="T18" fmla="*/ 42 w 42"/>
                <a:gd name="T19" fmla="*/ 3 h 19"/>
                <a:gd name="T20" fmla="*/ 42 w 42"/>
                <a:gd name="T21" fmla="*/ 0 h 19"/>
                <a:gd name="T22" fmla="*/ 0 w 42"/>
                <a:gd name="T23" fmla="*/ 0 h 19"/>
                <a:gd name="T24" fmla="*/ 0 w 42"/>
                <a:gd name="T2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19">
                  <a:moveTo>
                    <a:pt x="0" y="3"/>
                  </a:moveTo>
                  <a:cubicBezTo>
                    <a:pt x="0" y="7"/>
                    <a:pt x="3" y="11"/>
                    <a:pt x="8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5"/>
                    <a:pt x="13" y="19"/>
                    <a:pt x="17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8" y="19"/>
                    <a:pt x="32" y="15"/>
                    <a:pt x="32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8" y="11"/>
                    <a:pt x="42" y="7"/>
                    <a:pt x="42" y="3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42" name="Rectangle 7"/>
            <p:cNvSpPr>
              <a:spLocks noChangeArrowheads="1"/>
            </p:cNvSpPr>
            <p:nvPr/>
          </p:nvSpPr>
          <p:spPr bwMode="auto">
            <a:xfrm>
              <a:off x="685800" y="4427538"/>
              <a:ext cx="158750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43" name="Freeform 8"/>
            <p:cNvSpPr/>
            <p:nvPr/>
          </p:nvSpPr>
          <p:spPr bwMode="auto">
            <a:xfrm>
              <a:off x="679450" y="4251325"/>
              <a:ext cx="173038" cy="161925"/>
            </a:xfrm>
            <a:custGeom>
              <a:avLst/>
              <a:gdLst>
                <a:gd name="T0" fmla="*/ 31 w 46"/>
                <a:gd name="T1" fmla="*/ 43 h 43"/>
                <a:gd name="T2" fmla="*/ 44 w 46"/>
                <a:gd name="T3" fmla="*/ 5 h 43"/>
                <a:gd name="T4" fmla="*/ 46 w 46"/>
                <a:gd name="T5" fmla="*/ 1 h 43"/>
                <a:gd name="T6" fmla="*/ 43 w 46"/>
                <a:gd name="T7" fmla="*/ 0 h 43"/>
                <a:gd name="T8" fmla="*/ 43 w 46"/>
                <a:gd name="T9" fmla="*/ 0 h 43"/>
                <a:gd name="T10" fmla="*/ 38 w 46"/>
                <a:gd name="T11" fmla="*/ 4 h 43"/>
                <a:gd name="T12" fmla="*/ 36 w 46"/>
                <a:gd name="T13" fmla="*/ 6 h 43"/>
                <a:gd name="T14" fmla="*/ 34 w 46"/>
                <a:gd name="T15" fmla="*/ 4 h 43"/>
                <a:gd name="T16" fmla="*/ 30 w 46"/>
                <a:gd name="T17" fmla="*/ 0 h 43"/>
                <a:gd name="T18" fmla="*/ 25 w 46"/>
                <a:gd name="T19" fmla="*/ 4 h 43"/>
                <a:gd name="T20" fmla="*/ 23 w 46"/>
                <a:gd name="T21" fmla="*/ 6 h 43"/>
                <a:gd name="T22" fmla="*/ 21 w 46"/>
                <a:gd name="T23" fmla="*/ 4 h 43"/>
                <a:gd name="T24" fmla="*/ 16 w 46"/>
                <a:gd name="T25" fmla="*/ 0 h 43"/>
                <a:gd name="T26" fmla="*/ 11 w 46"/>
                <a:gd name="T27" fmla="*/ 4 h 43"/>
                <a:gd name="T28" fmla="*/ 10 w 46"/>
                <a:gd name="T29" fmla="*/ 6 h 43"/>
                <a:gd name="T30" fmla="*/ 8 w 46"/>
                <a:gd name="T31" fmla="*/ 4 h 43"/>
                <a:gd name="T32" fmla="*/ 3 w 46"/>
                <a:gd name="T33" fmla="*/ 0 h 43"/>
                <a:gd name="T34" fmla="*/ 2 w 46"/>
                <a:gd name="T35" fmla="*/ 0 h 43"/>
                <a:gd name="T36" fmla="*/ 0 w 46"/>
                <a:gd name="T37" fmla="*/ 1 h 43"/>
                <a:gd name="T38" fmla="*/ 1 w 46"/>
                <a:gd name="T39" fmla="*/ 5 h 43"/>
                <a:gd name="T40" fmla="*/ 16 w 46"/>
                <a:gd name="T41" fmla="*/ 43 h 43"/>
                <a:gd name="T42" fmla="*/ 19 w 46"/>
                <a:gd name="T43" fmla="*/ 43 h 43"/>
                <a:gd name="T44" fmla="*/ 5 w 46"/>
                <a:gd name="T45" fmla="*/ 7 h 43"/>
                <a:gd name="T46" fmla="*/ 10 w 46"/>
                <a:gd name="T47" fmla="*/ 10 h 43"/>
                <a:gd name="T48" fmla="*/ 14 w 46"/>
                <a:gd name="T49" fmla="*/ 6 h 43"/>
                <a:gd name="T50" fmla="*/ 16 w 46"/>
                <a:gd name="T51" fmla="*/ 3 h 43"/>
                <a:gd name="T52" fmla="*/ 18 w 46"/>
                <a:gd name="T53" fmla="*/ 6 h 43"/>
                <a:gd name="T54" fmla="*/ 23 w 46"/>
                <a:gd name="T55" fmla="*/ 10 h 43"/>
                <a:gd name="T56" fmla="*/ 28 w 46"/>
                <a:gd name="T57" fmla="*/ 6 h 43"/>
                <a:gd name="T58" fmla="*/ 30 w 46"/>
                <a:gd name="T59" fmla="*/ 3 h 43"/>
                <a:gd name="T60" fmla="*/ 31 w 46"/>
                <a:gd name="T61" fmla="*/ 6 h 43"/>
                <a:gd name="T62" fmla="*/ 36 w 46"/>
                <a:gd name="T63" fmla="*/ 10 h 43"/>
                <a:gd name="T64" fmla="*/ 40 w 46"/>
                <a:gd name="T65" fmla="*/ 7 h 43"/>
                <a:gd name="T66" fmla="*/ 27 w 46"/>
                <a:gd name="T67" fmla="*/ 43 h 43"/>
                <a:gd name="T68" fmla="*/ 31 w 46"/>
                <a:gd name="T6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6" h="43">
                  <a:moveTo>
                    <a:pt x="31" y="43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0" y="0"/>
                    <a:pt x="39" y="2"/>
                    <a:pt x="38" y="4"/>
                  </a:cubicBezTo>
                  <a:cubicBezTo>
                    <a:pt x="37" y="6"/>
                    <a:pt x="37" y="6"/>
                    <a:pt x="36" y="6"/>
                  </a:cubicBezTo>
                  <a:cubicBezTo>
                    <a:pt x="36" y="6"/>
                    <a:pt x="35" y="6"/>
                    <a:pt x="34" y="4"/>
                  </a:cubicBezTo>
                  <a:cubicBezTo>
                    <a:pt x="33" y="2"/>
                    <a:pt x="32" y="0"/>
                    <a:pt x="30" y="0"/>
                  </a:cubicBezTo>
                  <a:cubicBezTo>
                    <a:pt x="27" y="0"/>
                    <a:pt x="26" y="2"/>
                    <a:pt x="25" y="4"/>
                  </a:cubicBezTo>
                  <a:cubicBezTo>
                    <a:pt x="24" y="6"/>
                    <a:pt x="23" y="6"/>
                    <a:pt x="23" y="6"/>
                  </a:cubicBezTo>
                  <a:cubicBezTo>
                    <a:pt x="22" y="6"/>
                    <a:pt x="22" y="6"/>
                    <a:pt x="21" y="4"/>
                  </a:cubicBezTo>
                  <a:cubicBezTo>
                    <a:pt x="20" y="2"/>
                    <a:pt x="19" y="0"/>
                    <a:pt x="16" y="0"/>
                  </a:cubicBezTo>
                  <a:cubicBezTo>
                    <a:pt x="14" y="0"/>
                    <a:pt x="12" y="2"/>
                    <a:pt x="11" y="4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6"/>
                    <a:pt x="8" y="6"/>
                    <a:pt x="8" y="4"/>
                  </a:cubicBezTo>
                  <a:cubicBezTo>
                    <a:pt x="7" y="2"/>
                    <a:pt x="5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7" y="10"/>
                    <a:pt x="10" y="10"/>
                  </a:cubicBezTo>
                  <a:cubicBezTo>
                    <a:pt x="12" y="10"/>
                    <a:pt x="13" y="7"/>
                    <a:pt x="14" y="6"/>
                  </a:cubicBezTo>
                  <a:cubicBezTo>
                    <a:pt x="15" y="4"/>
                    <a:pt x="16" y="3"/>
                    <a:pt x="16" y="3"/>
                  </a:cubicBezTo>
                  <a:cubicBezTo>
                    <a:pt x="17" y="3"/>
                    <a:pt x="17" y="4"/>
                    <a:pt x="18" y="6"/>
                  </a:cubicBezTo>
                  <a:cubicBezTo>
                    <a:pt x="19" y="7"/>
                    <a:pt x="20" y="10"/>
                    <a:pt x="23" y="10"/>
                  </a:cubicBezTo>
                  <a:cubicBezTo>
                    <a:pt x="26" y="10"/>
                    <a:pt x="27" y="7"/>
                    <a:pt x="28" y="6"/>
                  </a:cubicBezTo>
                  <a:cubicBezTo>
                    <a:pt x="28" y="4"/>
                    <a:pt x="29" y="3"/>
                    <a:pt x="30" y="3"/>
                  </a:cubicBezTo>
                  <a:cubicBezTo>
                    <a:pt x="30" y="3"/>
                    <a:pt x="31" y="4"/>
                    <a:pt x="31" y="6"/>
                  </a:cubicBezTo>
                  <a:cubicBezTo>
                    <a:pt x="32" y="7"/>
                    <a:pt x="34" y="10"/>
                    <a:pt x="36" y="10"/>
                  </a:cubicBezTo>
                  <a:cubicBezTo>
                    <a:pt x="38" y="10"/>
                    <a:pt x="40" y="8"/>
                    <a:pt x="40" y="7"/>
                  </a:cubicBezTo>
                  <a:cubicBezTo>
                    <a:pt x="27" y="43"/>
                    <a:pt x="27" y="43"/>
                    <a:pt x="27" y="43"/>
                  </a:cubicBezTo>
                  <a:lnTo>
                    <a:pt x="31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5" name="Group 20"/>
          <p:cNvGrpSpPr/>
          <p:nvPr/>
        </p:nvGrpSpPr>
        <p:grpSpPr>
          <a:xfrm>
            <a:off x="5386600" y="3080809"/>
            <a:ext cx="504825" cy="531813"/>
            <a:chOff x="2513013" y="2098675"/>
            <a:chExt cx="504825" cy="531813"/>
          </a:xfrm>
          <a:solidFill>
            <a:srgbClr val="F8D845"/>
          </a:solidFill>
        </p:grpSpPr>
        <p:sp>
          <p:nvSpPr>
            <p:cNvPr id="37" name="Freeform 9"/>
            <p:cNvSpPr>
              <a:spLocks noEditPoints="1"/>
            </p:cNvSpPr>
            <p:nvPr/>
          </p:nvSpPr>
          <p:spPr bwMode="auto">
            <a:xfrm>
              <a:off x="2513013" y="2287588"/>
              <a:ext cx="342900" cy="342900"/>
            </a:xfrm>
            <a:custGeom>
              <a:avLst/>
              <a:gdLst>
                <a:gd name="T0" fmla="*/ 76 w 91"/>
                <a:gd name="T1" fmla="*/ 63 h 91"/>
                <a:gd name="T2" fmla="*/ 79 w 91"/>
                <a:gd name="T3" fmla="*/ 56 h 91"/>
                <a:gd name="T4" fmla="*/ 91 w 91"/>
                <a:gd name="T5" fmla="*/ 52 h 91"/>
                <a:gd name="T6" fmla="*/ 91 w 91"/>
                <a:gd name="T7" fmla="*/ 46 h 91"/>
                <a:gd name="T8" fmla="*/ 91 w 91"/>
                <a:gd name="T9" fmla="*/ 40 h 91"/>
                <a:gd name="T10" fmla="*/ 79 w 91"/>
                <a:gd name="T11" fmla="*/ 36 h 91"/>
                <a:gd name="T12" fmla="*/ 76 w 91"/>
                <a:gd name="T13" fmla="*/ 29 h 91"/>
                <a:gd name="T14" fmla="*/ 82 w 91"/>
                <a:gd name="T15" fmla="*/ 18 h 91"/>
                <a:gd name="T16" fmla="*/ 73 w 91"/>
                <a:gd name="T17" fmla="*/ 10 h 91"/>
                <a:gd name="T18" fmla="*/ 63 w 91"/>
                <a:gd name="T19" fmla="*/ 15 h 91"/>
                <a:gd name="T20" fmla="*/ 55 w 91"/>
                <a:gd name="T21" fmla="*/ 12 h 91"/>
                <a:gd name="T22" fmla="*/ 51 w 91"/>
                <a:gd name="T23" fmla="*/ 1 h 91"/>
                <a:gd name="T24" fmla="*/ 45 w 91"/>
                <a:gd name="T25" fmla="*/ 0 h 91"/>
                <a:gd name="T26" fmla="*/ 40 w 91"/>
                <a:gd name="T27" fmla="*/ 1 h 91"/>
                <a:gd name="T28" fmla="*/ 36 w 91"/>
                <a:gd name="T29" fmla="*/ 12 h 91"/>
                <a:gd name="T30" fmla="*/ 28 w 91"/>
                <a:gd name="T31" fmla="*/ 15 h 91"/>
                <a:gd name="T32" fmla="*/ 18 w 91"/>
                <a:gd name="T33" fmla="*/ 10 h 91"/>
                <a:gd name="T34" fmla="*/ 9 w 91"/>
                <a:gd name="T35" fmla="*/ 18 h 91"/>
                <a:gd name="T36" fmla="*/ 14 w 91"/>
                <a:gd name="T37" fmla="*/ 29 h 91"/>
                <a:gd name="T38" fmla="*/ 11 w 91"/>
                <a:gd name="T39" fmla="*/ 36 h 91"/>
                <a:gd name="T40" fmla="*/ 0 w 91"/>
                <a:gd name="T41" fmla="*/ 40 h 91"/>
                <a:gd name="T42" fmla="*/ 0 w 91"/>
                <a:gd name="T43" fmla="*/ 46 h 91"/>
                <a:gd name="T44" fmla="*/ 0 w 91"/>
                <a:gd name="T45" fmla="*/ 52 h 91"/>
                <a:gd name="T46" fmla="*/ 11 w 91"/>
                <a:gd name="T47" fmla="*/ 56 h 91"/>
                <a:gd name="T48" fmla="*/ 14 w 91"/>
                <a:gd name="T49" fmla="*/ 63 h 91"/>
                <a:gd name="T50" fmla="*/ 9 w 91"/>
                <a:gd name="T51" fmla="*/ 74 h 91"/>
                <a:gd name="T52" fmla="*/ 18 w 91"/>
                <a:gd name="T53" fmla="*/ 82 h 91"/>
                <a:gd name="T54" fmla="*/ 28 w 91"/>
                <a:gd name="T55" fmla="*/ 77 h 91"/>
                <a:gd name="T56" fmla="*/ 36 w 91"/>
                <a:gd name="T57" fmla="*/ 80 h 91"/>
                <a:gd name="T58" fmla="*/ 40 w 91"/>
                <a:gd name="T59" fmla="*/ 91 h 91"/>
                <a:gd name="T60" fmla="*/ 45 w 91"/>
                <a:gd name="T61" fmla="*/ 91 h 91"/>
                <a:gd name="T62" fmla="*/ 51 w 91"/>
                <a:gd name="T63" fmla="*/ 91 h 91"/>
                <a:gd name="T64" fmla="*/ 55 w 91"/>
                <a:gd name="T65" fmla="*/ 80 h 91"/>
                <a:gd name="T66" fmla="*/ 63 w 91"/>
                <a:gd name="T67" fmla="*/ 77 h 91"/>
                <a:gd name="T68" fmla="*/ 73 w 91"/>
                <a:gd name="T69" fmla="*/ 82 h 91"/>
                <a:gd name="T70" fmla="*/ 82 w 91"/>
                <a:gd name="T71" fmla="*/ 74 h 91"/>
                <a:gd name="T72" fmla="*/ 76 w 91"/>
                <a:gd name="T73" fmla="*/ 63 h 91"/>
                <a:gd name="T74" fmla="*/ 45 w 91"/>
                <a:gd name="T75" fmla="*/ 62 h 91"/>
                <a:gd name="T76" fmla="*/ 29 w 91"/>
                <a:gd name="T77" fmla="*/ 46 h 91"/>
                <a:gd name="T78" fmla="*/ 45 w 91"/>
                <a:gd name="T79" fmla="*/ 30 h 91"/>
                <a:gd name="T80" fmla="*/ 61 w 91"/>
                <a:gd name="T81" fmla="*/ 46 h 91"/>
                <a:gd name="T82" fmla="*/ 45 w 91"/>
                <a:gd name="T83" fmla="*/ 6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1" h="91">
                  <a:moveTo>
                    <a:pt x="76" y="63"/>
                  </a:moveTo>
                  <a:cubicBezTo>
                    <a:pt x="78" y="61"/>
                    <a:pt x="79" y="58"/>
                    <a:pt x="79" y="56"/>
                  </a:cubicBezTo>
                  <a:cubicBezTo>
                    <a:pt x="91" y="52"/>
                    <a:pt x="91" y="52"/>
                    <a:pt x="91" y="52"/>
                  </a:cubicBezTo>
                  <a:cubicBezTo>
                    <a:pt x="91" y="50"/>
                    <a:pt x="91" y="48"/>
                    <a:pt x="91" y="46"/>
                  </a:cubicBezTo>
                  <a:cubicBezTo>
                    <a:pt x="91" y="44"/>
                    <a:pt x="91" y="42"/>
                    <a:pt x="91" y="40"/>
                  </a:cubicBezTo>
                  <a:cubicBezTo>
                    <a:pt x="79" y="36"/>
                    <a:pt x="79" y="36"/>
                    <a:pt x="79" y="36"/>
                  </a:cubicBezTo>
                  <a:cubicBezTo>
                    <a:pt x="79" y="33"/>
                    <a:pt x="78" y="31"/>
                    <a:pt x="76" y="2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79" y="15"/>
                    <a:pt x="76" y="12"/>
                    <a:pt x="73" y="10"/>
                  </a:cubicBezTo>
                  <a:cubicBezTo>
                    <a:pt x="63" y="15"/>
                    <a:pt x="63" y="15"/>
                    <a:pt x="63" y="15"/>
                  </a:cubicBezTo>
                  <a:cubicBezTo>
                    <a:pt x="60" y="14"/>
                    <a:pt x="58" y="13"/>
                    <a:pt x="55" y="12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9" y="0"/>
                    <a:pt x="47" y="0"/>
                    <a:pt x="45" y="0"/>
                  </a:cubicBezTo>
                  <a:cubicBezTo>
                    <a:pt x="43" y="0"/>
                    <a:pt x="42" y="0"/>
                    <a:pt x="40" y="1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3" y="13"/>
                    <a:pt x="31" y="14"/>
                    <a:pt x="28" y="15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4" y="12"/>
                    <a:pt x="12" y="15"/>
                    <a:pt x="9" y="18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31"/>
                    <a:pt x="12" y="33"/>
                    <a:pt x="11" y="3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0" y="44"/>
                    <a:pt x="0" y="46"/>
                  </a:cubicBezTo>
                  <a:cubicBezTo>
                    <a:pt x="0" y="48"/>
                    <a:pt x="0" y="50"/>
                    <a:pt x="0" y="5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2" y="58"/>
                    <a:pt x="13" y="61"/>
                    <a:pt x="14" y="6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2" y="77"/>
                    <a:pt x="14" y="79"/>
                    <a:pt x="18" y="82"/>
                  </a:cubicBezTo>
                  <a:cubicBezTo>
                    <a:pt x="28" y="77"/>
                    <a:pt x="28" y="77"/>
                    <a:pt x="28" y="77"/>
                  </a:cubicBezTo>
                  <a:cubicBezTo>
                    <a:pt x="31" y="78"/>
                    <a:pt x="33" y="79"/>
                    <a:pt x="36" y="80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2" y="91"/>
                    <a:pt x="43" y="91"/>
                    <a:pt x="45" y="91"/>
                  </a:cubicBezTo>
                  <a:cubicBezTo>
                    <a:pt x="47" y="91"/>
                    <a:pt x="49" y="91"/>
                    <a:pt x="51" y="91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58" y="79"/>
                    <a:pt x="60" y="78"/>
                    <a:pt x="63" y="77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76" y="79"/>
                    <a:pt x="79" y="77"/>
                    <a:pt x="82" y="74"/>
                  </a:cubicBezTo>
                  <a:lnTo>
                    <a:pt x="76" y="63"/>
                  </a:lnTo>
                  <a:close/>
                  <a:moveTo>
                    <a:pt x="45" y="62"/>
                  </a:moveTo>
                  <a:cubicBezTo>
                    <a:pt x="37" y="62"/>
                    <a:pt x="29" y="55"/>
                    <a:pt x="29" y="46"/>
                  </a:cubicBezTo>
                  <a:cubicBezTo>
                    <a:pt x="29" y="37"/>
                    <a:pt x="37" y="30"/>
                    <a:pt x="45" y="30"/>
                  </a:cubicBezTo>
                  <a:cubicBezTo>
                    <a:pt x="54" y="30"/>
                    <a:pt x="61" y="37"/>
                    <a:pt x="61" y="46"/>
                  </a:cubicBezTo>
                  <a:cubicBezTo>
                    <a:pt x="61" y="55"/>
                    <a:pt x="54" y="62"/>
                    <a:pt x="45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8" name="Freeform 10"/>
            <p:cNvSpPr>
              <a:spLocks noEditPoints="1"/>
            </p:cNvSpPr>
            <p:nvPr/>
          </p:nvSpPr>
          <p:spPr bwMode="auto">
            <a:xfrm>
              <a:off x="2674938" y="2098675"/>
              <a:ext cx="225425" cy="227013"/>
            </a:xfrm>
            <a:custGeom>
              <a:avLst/>
              <a:gdLst>
                <a:gd name="T0" fmla="*/ 3 w 60"/>
                <a:gd name="T1" fmla="*/ 45 h 60"/>
                <a:gd name="T2" fmla="*/ 11 w 60"/>
                <a:gd name="T3" fmla="*/ 45 h 60"/>
                <a:gd name="T4" fmla="*/ 15 w 60"/>
                <a:gd name="T5" fmla="*/ 49 h 60"/>
                <a:gd name="T6" fmla="*/ 14 w 60"/>
                <a:gd name="T7" fmla="*/ 57 h 60"/>
                <a:gd name="T8" fmla="*/ 18 w 60"/>
                <a:gd name="T9" fmla="*/ 59 h 60"/>
                <a:gd name="T10" fmla="*/ 22 w 60"/>
                <a:gd name="T11" fmla="*/ 60 h 60"/>
                <a:gd name="T12" fmla="*/ 27 w 60"/>
                <a:gd name="T13" fmla="*/ 54 h 60"/>
                <a:gd name="T14" fmla="*/ 33 w 60"/>
                <a:gd name="T15" fmla="*/ 54 h 60"/>
                <a:gd name="T16" fmla="*/ 38 w 60"/>
                <a:gd name="T17" fmla="*/ 60 h 60"/>
                <a:gd name="T18" fmla="*/ 45 w 60"/>
                <a:gd name="T19" fmla="*/ 57 h 60"/>
                <a:gd name="T20" fmla="*/ 45 w 60"/>
                <a:gd name="T21" fmla="*/ 49 h 60"/>
                <a:gd name="T22" fmla="*/ 49 w 60"/>
                <a:gd name="T23" fmla="*/ 45 h 60"/>
                <a:gd name="T24" fmla="*/ 57 w 60"/>
                <a:gd name="T25" fmla="*/ 46 h 60"/>
                <a:gd name="T26" fmla="*/ 59 w 60"/>
                <a:gd name="T27" fmla="*/ 42 h 60"/>
                <a:gd name="T28" fmla="*/ 60 w 60"/>
                <a:gd name="T29" fmla="*/ 39 h 60"/>
                <a:gd name="T30" fmla="*/ 54 w 60"/>
                <a:gd name="T31" fmla="*/ 33 h 60"/>
                <a:gd name="T32" fmla="*/ 54 w 60"/>
                <a:gd name="T33" fmla="*/ 28 h 60"/>
                <a:gd name="T34" fmla="*/ 60 w 60"/>
                <a:gd name="T35" fmla="*/ 22 h 60"/>
                <a:gd name="T36" fmla="*/ 57 w 60"/>
                <a:gd name="T37" fmla="*/ 15 h 60"/>
                <a:gd name="T38" fmla="*/ 49 w 60"/>
                <a:gd name="T39" fmla="*/ 15 h 60"/>
                <a:gd name="T40" fmla="*/ 46 w 60"/>
                <a:gd name="T41" fmla="*/ 12 h 60"/>
                <a:gd name="T42" fmla="*/ 46 w 60"/>
                <a:gd name="T43" fmla="*/ 4 h 60"/>
                <a:gd name="T44" fmla="*/ 43 w 60"/>
                <a:gd name="T45" fmla="*/ 2 h 60"/>
                <a:gd name="T46" fmla="*/ 39 w 60"/>
                <a:gd name="T47" fmla="*/ 0 h 60"/>
                <a:gd name="T48" fmla="*/ 33 w 60"/>
                <a:gd name="T49" fmla="*/ 6 h 60"/>
                <a:gd name="T50" fmla="*/ 28 w 60"/>
                <a:gd name="T51" fmla="*/ 6 h 60"/>
                <a:gd name="T52" fmla="*/ 23 w 60"/>
                <a:gd name="T53" fmla="*/ 0 h 60"/>
                <a:gd name="T54" fmla="*/ 15 w 60"/>
                <a:gd name="T55" fmla="*/ 3 h 60"/>
                <a:gd name="T56" fmla="*/ 16 w 60"/>
                <a:gd name="T57" fmla="*/ 11 h 60"/>
                <a:gd name="T58" fmla="*/ 12 w 60"/>
                <a:gd name="T59" fmla="*/ 15 h 60"/>
                <a:gd name="T60" fmla="*/ 4 w 60"/>
                <a:gd name="T61" fmla="*/ 14 h 60"/>
                <a:gd name="T62" fmla="*/ 2 w 60"/>
                <a:gd name="T63" fmla="*/ 18 h 60"/>
                <a:gd name="T64" fmla="*/ 1 w 60"/>
                <a:gd name="T65" fmla="*/ 22 h 60"/>
                <a:gd name="T66" fmla="*/ 6 w 60"/>
                <a:gd name="T67" fmla="*/ 27 h 60"/>
                <a:gd name="T68" fmla="*/ 6 w 60"/>
                <a:gd name="T69" fmla="*/ 32 h 60"/>
                <a:gd name="T70" fmla="*/ 0 w 60"/>
                <a:gd name="T71" fmla="*/ 38 h 60"/>
                <a:gd name="T72" fmla="*/ 3 w 60"/>
                <a:gd name="T73" fmla="*/ 45 h 60"/>
                <a:gd name="T74" fmla="*/ 20 w 60"/>
                <a:gd name="T75" fmla="*/ 26 h 60"/>
                <a:gd name="T76" fmla="*/ 35 w 60"/>
                <a:gd name="T77" fmla="*/ 20 h 60"/>
                <a:gd name="T78" fmla="*/ 40 w 60"/>
                <a:gd name="T79" fmla="*/ 34 h 60"/>
                <a:gd name="T80" fmla="*/ 26 w 60"/>
                <a:gd name="T81" fmla="*/ 40 h 60"/>
                <a:gd name="T82" fmla="*/ 20 w 60"/>
                <a:gd name="T83" fmla="*/ 2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0" h="60">
                  <a:moveTo>
                    <a:pt x="3" y="45"/>
                  </a:moveTo>
                  <a:cubicBezTo>
                    <a:pt x="11" y="45"/>
                    <a:pt x="11" y="45"/>
                    <a:pt x="11" y="45"/>
                  </a:cubicBezTo>
                  <a:cubicBezTo>
                    <a:pt x="12" y="46"/>
                    <a:pt x="14" y="47"/>
                    <a:pt x="15" y="49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6" y="57"/>
                    <a:pt x="17" y="58"/>
                    <a:pt x="18" y="59"/>
                  </a:cubicBezTo>
                  <a:cubicBezTo>
                    <a:pt x="19" y="59"/>
                    <a:pt x="20" y="59"/>
                    <a:pt x="22" y="60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9" y="54"/>
                    <a:pt x="31" y="54"/>
                    <a:pt x="33" y="5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40" y="59"/>
                    <a:pt x="43" y="58"/>
                    <a:pt x="45" y="57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6" y="48"/>
                    <a:pt x="48" y="47"/>
                    <a:pt x="49" y="45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8" y="45"/>
                    <a:pt x="58" y="44"/>
                    <a:pt x="59" y="42"/>
                  </a:cubicBezTo>
                  <a:cubicBezTo>
                    <a:pt x="59" y="41"/>
                    <a:pt x="60" y="40"/>
                    <a:pt x="60" y="39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4" y="31"/>
                    <a:pt x="54" y="30"/>
                    <a:pt x="54" y="28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0"/>
                    <a:pt x="59" y="17"/>
                    <a:pt x="57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48" y="14"/>
                    <a:pt x="47" y="13"/>
                    <a:pt x="46" y="12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5" y="3"/>
                    <a:pt x="44" y="2"/>
                    <a:pt x="43" y="2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2" y="6"/>
                    <a:pt x="30" y="6"/>
                    <a:pt x="28" y="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0" y="1"/>
                    <a:pt x="18" y="2"/>
                    <a:pt x="15" y="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4" y="12"/>
                    <a:pt x="13" y="13"/>
                    <a:pt x="12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3" y="15"/>
                    <a:pt x="2" y="17"/>
                    <a:pt x="2" y="18"/>
                  </a:cubicBezTo>
                  <a:cubicBezTo>
                    <a:pt x="1" y="19"/>
                    <a:pt x="1" y="20"/>
                    <a:pt x="1" y="22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9"/>
                    <a:pt x="6" y="31"/>
                    <a:pt x="6" y="32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40"/>
                    <a:pt x="2" y="43"/>
                    <a:pt x="3" y="45"/>
                  </a:cubicBezTo>
                  <a:close/>
                  <a:moveTo>
                    <a:pt x="20" y="26"/>
                  </a:moveTo>
                  <a:cubicBezTo>
                    <a:pt x="23" y="20"/>
                    <a:pt x="29" y="18"/>
                    <a:pt x="35" y="20"/>
                  </a:cubicBezTo>
                  <a:cubicBezTo>
                    <a:pt x="40" y="23"/>
                    <a:pt x="43" y="29"/>
                    <a:pt x="40" y="34"/>
                  </a:cubicBezTo>
                  <a:cubicBezTo>
                    <a:pt x="38" y="40"/>
                    <a:pt x="31" y="42"/>
                    <a:pt x="26" y="40"/>
                  </a:cubicBezTo>
                  <a:cubicBezTo>
                    <a:pt x="21" y="38"/>
                    <a:pt x="18" y="31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9" name="Freeform 11"/>
            <p:cNvSpPr>
              <a:spLocks noEditPoints="1"/>
            </p:cNvSpPr>
            <p:nvPr/>
          </p:nvSpPr>
          <p:spPr bwMode="auto">
            <a:xfrm>
              <a:off x="2833688" y="2257425"/>
              <a:ext cx="184150" cy="184150"/>
            </a:xfrm>
            <a:custGeom>
              <a:avLst/>
              <a:gdLst>
                <a:gd name="T0" fmla="*/ 43 w 49"/>
                <a:gd name="T1" fmla="*/ 29 h 49"/>
                <a:gd name="T2" fmla="*/ 49 w 49"/>
                <a:gd name="T3" fmla="*/ 27 h 49"/>
                <a:gd name="T4" fmla="*/ 49 w 49"/>
                <a:gd name="T5" fmla="*/ 24 h 49"/>
                <a:gd name="T6" fmla="*/ 48 w 49"/>
                <a:gd name="T7" fmla="*/ 21 h 49"/>
                <a:gd name="T8" fmla="*/ 42 w 49"/>
                <a:gd name="T9" fmla="*/ 19 h 49"/>
                <a:gd name="T10" fmla="*/ 41 w 49"/>
                <a:gd name="T11" fmla="*/ 15 h 49"/>
                <a:gd name="T12" fmla="*/ 43 w 49"/>
                <a:gd name="T13" fmla="*/ 9 h 49"/>
                <a:gd name="T14" fmla="*/ 39 w 49"/>
                <a:gd name="T15" fmla="*/ 5 h 49"/>
                <a:gd name="T16" fmla="*/ 33 w 49"/>
                <a:gd name="T17" fmla="*/ 8 h 49"/>
                <a:gd name="T18" fmla="*/ 29 w 49"/>
                <a:gd name="T19" fmla="*/ 6 h 49"/>
                <a:gd name="T20" fmla="*/ 27 w 49"/>
                <a:gd name="T21" fmla="*/ 1 h 49"/>
                <a:gd name="T22" fmla="*/ 24 w 49"/>
                <a:gd name="T23" fmla="*/ 0 h 49"/>
                <a:gd name="T24" fmla="*/ 21 w 49"/>
                <a:gd name="T25" fmla="*/ 1 h 49"/>
                <a:gd name="T26" fmla="*/ 19 w 49"/>
                <a:gd name="T27" fmla="*/ 7 h 49"/>
                <a:gd name="T28" fmla="*/ 15 w 49"/>
                <a:gd name="T29" fmla="*/ 8 h 49"/>
                <a:gd name="T30" fmla="*/ 9 w 49"/>
                <a:gd name="T31" fmla="*/ 6 h 49"/>
                <a:gd name="T32" fmla="*/ 5 w 49"/>
                <a:gd name="T33" fmla="*/ 10 h 49"/>
                <a:gd name="T34" fmla="*/ 8 w 49"/>
                <a:gd name="T35" fmla="*/ 16 h 49"/>
                <a:gd name="T36" fmla="*/ 6 w 49"/>
                <a:gd name="T37" fmla="*/ 20 h 49"/>
                <a:gd name="T38" fmla="*/ 0 w 49"/>
                <a:gd name="T39" fmla="*/ 22 h 49"/>
                <a:gd name="T40" fmla="*/ 0 w 49"/>
                <a:gd name="T41" fmla="*/ 25 h 49"/>
                <a:gd name="T42" fmla="*/ 1 w 49"/>
                <a:gd name="T43" fmla="*/ 28 h 49"/>
                <a:gd name="T44" fmla="*/ 7 w 49"/>
                <a:gd name="T45" fmla="*/ 30 h 49"/>
                <a:gd name="T46" fmla="*/ 8 w 49"/>
                <a:gd name="T47" fmla="*/ 34 h 49"/>
                <a:gd name="T48" fmla="*/ 6 w 49"/>
                <a:gd name="T49" fmla="*/ 40 h 49"/>
                <a:gd name="T50" fmla="*/ 10 w 49"/>
                <a:gd name="T51" fmla="*/ 44 h 49"/>
                <a:gd name="T52" fmla="*/ 16 w 49"/>
                <a:gd name="T53" fmla="*/ 41 h 49"/>
                <a:gd name="T54" fmla="*/ 20 w 49"/>
                <a:gd name="T55" fmla="*/ 43 h 49"/>
                <a:gd name="T56" fmla="*/ 22 w 49"/>
                <a:gd name="T57" fmla="*/ 49 h 49"/>
                <a:gd name="T58" fmla="*/ 25 w 49"/>
                <a:gd name="T59" fmla="*/ 49 h 49"/>
                <a:gd name="T60" fmla="*/ 28 w 49"/>
                <a:gd name="T61" fmla="*/ 48 h 49"/>
                <a:gd name="T62" fmla="*/ 30 w 49"/>
                <a:gd name="T63" fmla="*/ 42 h 49"/>
                <a:gd name="T64" fmla="*/ 34 w 49"/>
                <a:gd name="T65" fmla="*/ 41 h 49"/>
                <a:gd name="T66" fmla="*/ 40 w 49"/>
                <a:gd name="T67" fmla="*/ 43 h 49"/>
                <a:gd name="T68" fmla="*/ 44 w 49"/>
                <a:gd name="T69" fmla="*/ 39 h 49"/>
                <a:gd name="T70" fmla="*/ 41 w 49"/>
                <a:gd name="T71" fmla="*/ 33 h 49"/>
                <a:gd name="T72" fmla="*/ 43 w 49"/>
                <a:gd name="T73" fmla="*/ 29 h 49"/>
                <a:gd name="T74" fmla="*/ 25 w 49"/>
                <a:gd name="T75" fmla="*/ 33 h 49"/>
                <a:gd name="T76" fmla="*/ 16 w 49"/>
                <a:gd name="T77" fmla="*/ 25 h 49"/>
                <a:gd name="T78" fmla="*/ 24 w 49"/>
                <a:gd name="T79" fmla="*/ 16 h 49"/>
                <a:gd name="T80" fmla="*/ 33 w 49"/>
                <a:gd name="T81" fmla="*/ 24 h 49"/>
                <a:gd name="T82" fmla="*/ 25 w 49"/>
                <a:gd name="T83" fmla="*/ 3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49">
                  <a:moveTo>
                    <a:pt x="43" y="29"/>
                  </a:moveTo>
                  <a:cubicBezTo>
                    <a:pt x="49" y="27"/>
                    <a:pt x="49" y="27"/>
                    <a:pt x="49" y="27"/>
                  </a:cubicBezTo>
                  <a:cubicBezTo>
                    <a:pt x="49" y="26"/>
                    <a:pt x="49" y="25"/>
                    <a:pt x="49" y="24"/>
                  </a:cubicBezTo>
                  <a:cubicBezTo>
                    <a:pt x="49" y="23"/>
                    <a:pt x="49" y="22"/>
                    <a:pt x="48" y="21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2" y="18"/>
                    <a:pt x="41" y="16"/>
                    <a:pt x="41" y="15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8"/>
                    <a:pt x="40" y="6"/>
                    <a:pt x="39" y="5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7"/>
                    <a:pt x="31" y="7"/>
                    <a:pt x="29" y="6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6" y="0"/>
                    <a:pt x="25" y="0"/>
                    <a:pt x="24" y="0"/>
                  </a:cubicBezTo>
                  <a:cubicBezTo>
                    <a:pt x="23" y="0"/>
                    <a:pt x="22" y="1"/>
                    <a:pt x="21" y="1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6" y="8"/>
                    <a:pt x="15" y="8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8" y="7"/>
                    <a:pt x="6" y="9"/>
                    <a:pt x="5" y="10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7"/>
                    <a:pt x="7" y="18"/>
                    <a:pt x="6" y="2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4"/>
                    <a:pt x="0" y="25"/>
                  </a:cubicBezTo>
                  <a:cubicBezTo>
                    <a:pt x="0" y="26"/>
                    <a:pt x="0" y="27"/>
                    <a:pt x="1" y="28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8" y="33"/>
                    <a:pt x="8" y="34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7" y="41"/>
                    <a:pt x="8" y="43"/>
                    <a:pt x="10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7" y="42"/>
                    <a:pt x="18" y="42"/>
                    <a:pt x="20" y="43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4" y="49"/>
                    <a:pt x="25" y="49"/>
                  </a:cubicBezTo>
                  <a:cubicBezTo>
                    <a:pt x="26" y="49"/>
                    <a:pt x="27" y="49"/>
                    <a:pt x="28" y="48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3" y="41"/>
                    <a:pt x="34" y="41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2"/>
                    <a:pt x="43" y="41"/>
                    <a:pt x="44" y="39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2"/>
                    <a:pt x="42" y="31"/>
                    <a:pt x="43" y="29"/>
                  </a:cubicBezTo>
                  <a:close/>
                  <a:moveTo>
                    <a:pt x="25" y="33"/>
                  </a:moveTo>
                  <a:cubicBezTo>
                    <a:pt x="20" y="33"/>
                    <a:pt x="16" y="29"/>
                    <a:pt x="16" y="25"/>
                  </a:cubicBezTo>
                  <a:cubicBezTo>
                    <a:pt x="16" y="20"/>
                    <a:pt x="20" y="16"/>
                    <a:pt x="24" y="16"/>
                  </a:cubicBezTo>
                  <a:cubicBezTo>
                    <a:pt x="29" y="16"/>
                    <a:pt x="33" y="20"/>
                    <a:pt x="33" y="24"/>
                  </a:cubicBezTo>
                  <a:cubicBezTo>
                    <a:pt x="33" y="29"/>
                    <a:pt x="29" y="33"/>
                    <a:pt x="25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6" name="Group 24"/>
          <p:cNvGrpSpPr/>
          <p:nvPr/>
        </p:nvGrpSpPr>
        <p:grpSpPr>
          <a:xfrm>
            <a:off x="4751597" y="4892674"/>
            <a:ext cx="619126" cy="482600"/>
            <a:chOff x="6094412" y="4918075"/>
            <a:chExt cx="619126" cy="482600"/>
          </a:xfrm>
          <a:solidFill>
            <a:srgbClr val="BF55DB"/>
          </a:solidFill>
        </p:grpSpPr>
        <p:sp>
          <p:nvSpPr>
            <p:cNvPr id="34" name="Freeform 15"/>
            <p:cNvSpPr/>
            <p:nvPr/>
          </p:nvSpPr>
          <p:spPr bwMode="auto">
            <a:xfrm>
              <a:off x="6443663" y="4918075"/>
              <a:ext cx="269875" cy="285750"/>
            </a:xfrm>
            <a:custGeom>
              <a:avLst/>
              <a:gdLst>
                <a:gd name="T0" fmla="*/ 95 w 123"/>
                <a:gd name="T1" fmla="*/ 78 h 130"/>
                <a:gd name="T2" fmla="*/ 84 w 123"/>
                <a:gd name="T3" fmla="*/ 46 h 130"/>
                <a:gd name="T4" fmla="*/ 62 w 123"/>
                <a:gd name="T5" fmla="*/ 19 h 130"/>
                <a:gd name="T6" fmla="*/ 32 w 123"/>
                <a:gd name="T7" fmla="*/ 4 h 130"/>
                <a:gd name="T8" fmla="*/ 0 w 123"/>
                <a:gd name="T9" fmla="*/ 1 h 130"/>
                <a:gd name="T10" fmla="*/ 0 w 123"/>
                <a:gd name="T11" fmla="*/ 2 h 130"/>
                <a:gd name="T12" fmla="*/ 29 w 123"/>
                <a:gd name="T13" fmla="*/ 11 h 130"/>
                <a:gd name="T14" fmla="*/ 50 w 123"/>
                <a:gd name="T15" fmla="*/ 30 h 130"/>
                <a:gd name="T16" fmla="*/ 62 w 123"/>
                <a:gd name="T17" fmla="*/ 55 h 130"/>
                <a:gd name="T18" fmla="*/ 64 w 123"/>
                <a:gd name="T19" fmla="*/ 78 h 130"/>
                <a:gd name="T20" fmla="*/ 36 w 123"/>
                <a:gd name="T21" fmla="*/ 78 h 130"/>
                <a:gd name="T22" fmla="*/ 57 w 123"/>
                <a:gd name="T23" fmla="*/ 104 h 130"/>
                <a:gd name="T24" fmla="*/ 79 w 123"/>
                <a:gd name="T25" fmla="*/ 130 h 130"/>
                <a:gd name="T26" fmla="*/ 101 w 123"/>
                <a:gd name="T27" fmla="*/ 104 h 130"/>
                <a:gd name="T28" fmla="*/ 123 w 123"/>
                <a:gd name="T29" fmla="*/ 78 h 130"/>
                <a:gd name="T30" fmla="*/ 95 w 123"/>
                <a:gd name="T31" fmla="*/ 78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3" h="130">
                  <a:moveTo>
                    <a:pt x="95" y="78"/>
                  </a:moveTo>
                  <a:cubicBezTo>
                    <a:pt x="93" y="67"/>
                    <a:pt x="90" y="56"/>
                    <a:pt x="84" y="46"/>
                  </a:cubicBezTo>
                  <a:cubicBezTo>
                    <a:pt x="78" y="35"/>
                    <a:pt x="71" y="26"/>
                    <a:pt x="62" y="19"/>
                  </a:cubicBezTo>
                  <a:cubicBezTo>
                    <a:pt x="53" y="12"/>
                    <a:pt x="42" y="7"/>
                    <a:pt x="32" y="4"/>
                  </a:cubicBezTo>
                  <a:cubicBezTo>
                    <a:pt x="21" y="1"/>
                    <a:pt x="10" y="0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0" y="3"/>
                    <a:pt x="20" y="6"/>
                    <a:pt x="29" y="11"/>
                  </a:cubicBezTo>
                  <a:cubicBezTo>
                    <a:pt x="37" y="16"/>
                    <a:pt x="45" y="23"/>
                    <a:pt x="50" y="30"/>
                  </a:cubicBezTo>
                  <a:cubicBezTo>
                    <a:pt x="56" y="38"/>
                    <a:pt x="60" y="46"/>
                    <a:pt x="62" y="55"/>
                  </a:cubicBezTo>
                  <a:cubicBezTo>
                    <a:pt x="64" y="63"/>
                    <a:pt x="65" y="71"/>
                    <a:pt x="64" y="78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57" y="104"/>
                    <a:pt x="57" y="104"/>
                    <a:pt x="57" y="104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23" y="78"/>
                    <a:pt x="123" y="78"/>
                    <a:pt x="123" y="78"/>
                  </a:cubicBezTo>
                  <a:lnTo>
                    <a:pt x="95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5" name="Freeform 16"/>
            <p:cNvSpPr/>
            <p:nvPr/>
          </p:nvSpPr>
          <p:spPr bwMode="auto">
            <a:xfrm>
              <a:off x="6094412" y="5114925"/>
              <a:ext cx="268288" cy="285750"/>
            </a:xfrm>
            <a:custGeom>
              <a:avLst/>
              <a:gdLst>
                <a:gd name="T0" fmla="*/ 72 w 123"/>
                <a:gd name="T1" fmla="*/ 100 h 130"/>
                <a:gd name="T2" fmla="*/ 60 w 123"/>
                <a:gd name="T3" fmla="*/ 75 h 130"/>
                <a:gd name="T4" fmla="*/ 59 w 123"/>
                <a:gd name="T5" fmla="*/ 52 h 130"/>
                <a:gd name="T6" fmla="*/ 87 w 123"/>
                <a:gd name="T7" fmla="*/ 52 h 130"/>
                <a:gd name="T8" fmla="*/ 65 w 123"/>
                <a:gd name="T9" fmla="*/ 26 h 130"/>
                <a:gd name="T10" fmla="*/ 43 w 123"/>
                <a:gd name="T11" fmla="*/ 0 h 130"/>
                <a:gd name="T12" fmla="*/ 22 w 123"/>
                <a:gd name="T13" fmla="*/ 26 h 130"/>
                <a:gd name="T14" fmla="*/ 0 w 123"/>
                <a:gd name="T15" fmla="*/ 52 h 130"/>
                <a:gd name="T16" fmla="*/ 28 w 123"/>
                <a:gd name="T17" fmla="*/ 52 h 130"/>
                <a:gd name="T18" fmla="*/ 39 w 123"/>
                <a:gd name="T19" fmla="*/ 84 h 130"/>
                <a:gd name="T20" fmla="*/ 61 w 123"/>
                <a:gd name="T21" fmla="*/ 111 h 130"/>
                <a:gd name="T22" fmla="*/ 91 w 123"/>
                <a:gd name="T23" fmla="*/ 126 h 130"/>
                <a:gd name="T24" fmla="*/ 123 w 123"/>
                <a:gd name="T25" fmla="*/ 129 h 130"/>
                <a:gd name="T26" fmla="*/ 123 w 123"/>
                <a:gd name="T27" fmla="*/ 128 h 130"/>
                <a:gd name="T28" fmla="*/ 94 w 123"/>
                <a:gd name="T29" fmla="*/ 119 h 130"/>
                <a:gd name="T30" fmla="*/ 72 w 123"/>
                <a:gd name="T31" fmla="*/ 10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3" h="130">
                  <a:moveTo>
                    <a:pt x="72" y="100"/>
                  </a:moveTo>
                  <a:cubicBezTo>
                    <a:pt x="67" y="92"/>
                    <a:pt x="63" y="84"/>
                    <a:pt x="60" y="75"/>
                  </a:cubicBezTo>
                  <a:cubicBezTo>
                    <a:pt x="58" y="67"/>
                    <a:pt x="58" y="59"/>
                    <a:pt x="59" y="52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65" y="26"/>
                    <a:pt x="65" y="26"/>
                    <a:pt x="65" y="26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30" y="63"/>
                    <a:pt x="33" y="74"/>
                    <a:pt x="39" y="84"/>
                  </a:cubicBezTo>
                  <a:cubicBezTo>
                    <a:pt x="44" y="94"/>
                    <a:pt x="52" y="104"/>
                    <a:pt x="61" y="111"/>
                  </a:cubicBezTo>
                  <a:cubicBezTo>
                    <a:pt x="70" y="118"/>
                    <a:pt x="80" y="123"/>
                    <a:pt x="91" y="126"/>
                  </a:cubicBezTo>
                  <a:cubicBezTo>
                    <a:pt x="102" y="129"/>
                    <a:pt x="113" y="130"/>
                    <a:pt x="123" y="129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13" y="127"/>
                    <a:pt x="103" y="124"/>
                    <a:pt x="94" y="119"/>
                  </a:cubicBezTo>
                  <a:cubicBezTo>
                    <a:pt x="85" y="114"/>
                    <a:pt x="78" y="107"/>
                    <a:pt x="72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6" name="Freeform 17"/>
            <p:cNvSpPr/>
            <p:nvPr/>
          </p:nvSpPr>
          <p:spPr bwMode="auto">
            <a:xfrm>
              <a:off x="6305550" y="4970463"/>
              <a:ext cx="204788" cy="377825"/>
            </a:xfrm>
            <a:custGeom>
              <a:avLst/>
              <a:gdLst>
                <a:gd name="T0" fmla="*/ 59 w 93"/>
                <a:gd name="T1" fmla="*/ 71 h 171"/>
                <a:gd name="T2" fmla="*/ 33 w 93"/>
                <a:gd name="T3" fmla="*/ 54 h 171"/>
                <a:gd name="T4" fmla="*/ 51 w 93"/>
                <a:gd name="T5" fmla="*/ 42 h 171"/>
                <a:gd name="T6" fmla="*/ 81 w 93"/>
                <a:gd name="T7" fmla="*/ 49 h 171"/>
                <a:gd name="T8" fmla="*/ 88 w 93"/>
                <a:gd name="T9" fmla="*/ 25 h 171"/>
                <a:gd name="T10" fmla="*/ 57 w 93"/>
                <a:gd name="T11" fmla="*/ 18 h 171"/>
                <a:gd name="T12" fmla="*/ 57 w 93"/>
                <a:gd name="T13" fmla="*/ 0 h 171"/>
                <a:gd name="T14" fmla="*/ 37 w 93"/>
                <a:gd name="T15" fmla="*/ 0 h 171"/>
                <a:gd name="T16" fmla="*/ 37 w 93"/>
                <a:gd name="T17" fmla="*/ 20 h 171"/>
                <a:gd name="T18" fmla="*/ 1 w 93"/>
                <a:gd name="T19" fmla="*/ 57 h 171"/>
                <a:gd name="T20" fmla="*/ 39 w 93"/>
                <a:gd name="T21" fmla="*/ 96 h 171"/>
                <a:gd name="T22" fmla="*/ 61 w 93"/>
                <a:gd name="T23" fmla="*/ 114 h 171"/>
                <a:gd name="T24" fmla="*/ 41 w 93"/>
                <a:gd name="T25" fmla="*/ 127 h 171"/>
                <a:gd name="T26" fmla="*/ 6 w 93"/>
                <a:gd name="T27" fmla="*/ 118 h 171"/>
                <a:gd name="T28" fmla="*/ 0 w 93"/>
                <a:gd name="T29" fmla="*/ 142 h 171"/>
                <a:gd name="T30" fmla="*/ 35 w 93"/>
                <a:gd name="T31" fmla="*/ 151 h 171"/>
                <a:gd name="T32" fmla="*/ 35 w 93"/>
                <a:gd name="T33" fmla="*/ 171 h 171"/>
                <a:gd name="T34" fmla="*/ 56 w 93"/>
                <a:gd name="T35" fmla="*/ 171 h 171"/>
                <a:gd name="T36" fmla="*/ 56 w 93"/>
                <a:gd name="T37" fmla="*/ 149 h 171"/>
                <a:gd name="T38" fmla="*/ 93 w 93"/>
                <a:gd name="T39" fmla="*/ 111 h 171"/>
                <a:gd name="T40" fmla="*/ 59 w 93"/>
                <a:gd name="T41" fmla="*/ 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3" h="171">
                  <a:moveTo>
                    <a:pt x="59" y="71"/>
                  </a:moveTo>
                  <a:cubicBezTo>
                    <a:pt x="41" y="65"/>
                    <a:pt x="33" y="60"/>
                    <a:pt x="33" y="54"/>
                  </a:cubicBezTo>
                  <a:cubicBezTo>
                    <a:pt x="33" y="48"/>
                    <a:pt x="38" y="42"/>
                    <a:pt x="51" y="42"/>
                  </a:cubicBezTo>
                  <a:cubicBezTo>
                    <a:pt x="66" y="42"/>
                    <a:pt x="76" y="47"/>
                    <a:pt x="81" y="49"/>
                  </a:cubicBezTo>
                  <a:cubicBezTo>
                    <a:pt x="88" y="25"/>
                    <a:pt x="88" y="25"/>
                    <a:pt x="88" y="25"/>
                  </a:cubicBezTo>
                  <a:cubicBezTo>
                    <a:pt x="80" y="22"/>
                    <a:pt x="71" y="19"/>
                    <a:pt x="57" y="18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14" y="24"/>
                    <a:pt x="1" y="39"/>
                    <a:pt x="1" y="57"/>
                  </a:cubicBezTo>
                  <a:cubicBezTo>
                    <a:pt x="1" y="78"/>
                    <a:pt x="16" y="88"/>
                    <a:pt x="39" y="96"/>
                  </a:cubicBezTo>
                  <a:cubicBezTo>
                    <a:pt x="55" y="101"/>
                    <a:pt x="61" y="106"/>
                    <a:pt x="61" y="114"/>
                  </a:cubicBezTo>
                  <a:cubicBezTo>
                    <a:pt x="61" y="122"/>
                    <a:pt x="53" y="127"/>
                    <a:pt x="41" y="127"/>
                  </a:cubicBezTo>
                  <a:cubicBezTo>
                    <a:pt x="27" y="127"/>
                    <a:pt x="15" y="122"/>
                    <a:pt x="6" y="118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8" y="146"/>
                    <a:pt x="21" y="150"/>
                    <a:pt x="35" y="151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49"/>
                    <a:pt x="56" y="149"/>
                    <a:pt x="56" y="149"/>
                  </a:cubicBezTo>
                  <a:cubicBezTo>
                    <a:pt x="80" y="145"/>
                    <a:pt x="93" y="129"/>
                    <a:pt x="93" y="111"/>
                  </a:cubicBezTo>
                  <a:cubicBezTo>
                    <a:pt x="93" y="92"/>
                    <a:pt x="83" y="80"/>
                    <a:pt x="59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7" name="Group 28"/>
          <p:cNvGrpSpPr/>
          <p:nvPr/>
        </p:nvGrpSpPr>
        <p:grpSpPr>
          <a:xfrm>
            <a:off x="3919220" y="3645959"/>
            <a:ext cx="368300" cy="366542"/>
            <a:chOff x="7886700" y="4848225"/>
            <a:chExt cx="665163" cy="661988"/>
          </a:xfrm>
          <a:solidFill>
            <a:srgbClr val="F04077"/>
          </a:solidFill>
        </p:grpSpPr>
        <p:sp>
          <p:nvSpPr>
            <p:cNvPr id="31" name="Freeform 21"/>
            <p:cNvSpPr/>
            <p:nvPr/>
          </p:nvSpPr>
          <p:spPr bwMode="auto">
            <a:xfrm>
              <a:off x="7886700" y="5243513"/>
              <a:ext cx="266700" cy="266700"/>
            </a:xfrm>
            <a:custGeom>
              <a:avLst/>
              <a:gdLst>
                <a:gd name="T0" fmla="*/ 168 w 168"/>
                <a:gd name="T1" fmla="*/ 86 h 168"/>
                <a:gd name="T2" fmla="*/ 0 w 168"/>
                <a:gd name="T3" fmla="*/ 168 h 168"/>
                <a:gd name="T4" fmla="*/ 82 w 168"/>
                <a:gd name="T5" fmla="*/ 0 h 168"/>
                <a:gd name="T6" fmla="*/ 168 w 168"/>
                <a:gd name="T7" fmla="*/ 8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8" h="168">
                  <a:moveTo>
                    <a:pt x="168" y="86"/>
                  </a:moveTo>
                  <a:lnTo>
                    <a:pt x="0" y="168"/>
                  </a:lnTo>
                  <a:lnTo>
                    <a:pt x="82" y="0"/>
                  </a:lnTo>
                  <a:lnTo>
                    <a:pt x="16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2" name="Freeform 22"/>
            <p:cNvSpPr/>
            <p:nvPr/>
          </p:nvSpPr>
          <p:spPr bwMode="auto">
            <a:xfrm>
              <a:off x="8355013" y="4848225"/>
              <a:ext cx="196850" cy="193675"/>
            </a:xfrm>
            <a:custGeom>
              <a:avLst/>
              <a:gdLst>
                <a:gd name="T0" fmla="*/ 43 w 62"/>
                <a:gd name="T1" fmla="*/ 61 h 61"/>
                <a:gd name="T2" fmla="*/ 0 w 62"/>
                <a:gd name="T3" fmla="*/ 18 h 61"/>
                <a:gd name="T4" fmla="*/ 14 w 62"/>
                <a:gd name="T5" fmla="*/ 5 h 61"/>
                <a:gd name="T6" fmla="*/ 33 w 62"/>
                <a:gd name="T7" fmla="*/ 5 h 61"/>
                <a:gd name="T8" fmla="*/ 56 w 62"/>
                <a:gd name="T9" fmla="*/ 28 h 61"/>
                <a:gd name="T10" fmla="*/ 56 w 62"/>
                <a:gd name="T11" fmla="*/ 48 h 61"/>
                <a:gd name="T12" fmla="*/ 43 w 62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61">
                  <a:moveTo>
                    <a:pt x="43" y="61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9" y="0"/>
                    <a:pt x="27" y="0"/>
                    <a:pt x="33" y="5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2" y="34"/>
                    <a:pt x="62" y="42"/>
                    <a:pt x="56" y="48"/>
                  </a:cubicBezTo>
                  <a:lnTo>
                    <a:pt x="43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8039100" y="4937125"/>
              <a:ext cx="420688" cy="423863"/>
            </a:xfrm>
            <a:custGeom>
              <a:avLst/>
              <a:gdLst>
                <a:gd name="T0" fmla="*/ 65 w 133"/>
                <a:gd name="T1" fmla="*/ 91 h 134"/>
                <a:gd name="T2" fmla="*/ 65 w 133"/>
                <a:gd name="T3" fmla="*/ 80 h 134"/>
                <a:gd name="T4" fmla="*/ 117 w 133"/>
                <a:gd name="T5" fmla="*/ 28 h 134"/>
                <a:gd name="T6" fmla="*/ 89 w 133"/>
                <a:gd name="T7" fmla="*/ 0 h 134"/>
                <a:gd name="T8" fmla="*/ 0 w 133"/>
                <a:gd name="T9" fmla="*/ 90 h 134"/>
                <a:gd name="T10" fmla="*/ 43 w 133"/>
                <a:gd name="T11" fmla="*/ 134 h 134"/>
                <a:gd name="T12" fmla="*/ 133 w 133"/>
                <a:gd name="T13" fmla="*/ 44 h 134"/>
                <a:gd name="T14" fmla="*/ 128 w 133"/>
                <a:gd name="T15" fmla="*/ 39 h 134"/>
                <a:gd name="T16" fmla="*/ 75 w 133"/>
                <a:gd name="T17" fmla="*/ 91 h 134"/>
                <a:gd name="T18" fmla="*/ 65 w 133"/>
                <a:gd name="T19" fmla="*/ 9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34">
                  <a:moveTo>
                    <a:pt x="65" y="91"/>
                  </a:moveTo>
                  <a:cubicBezTo>
                    <a:pt x="62" y="88"/>
                    <a:pt x="62" y="83"/>
                    <a:pt x="65" y="80"/>
                  </a:cubicBezTo>
                  <a:cubicBezTo>
                    <a:pt x="117" y="28"/>
                    <a:pt x="117" y="28"/>
                    <a:pt x="117" y="28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28" y="39"/>
                    <a:pt x="128" y="39"/>
                    <a:pt x="128" y="39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3" y="94"/>
                    <a:pt x="68" y="94"/>
                    <a:pt x="65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7242175" y="4071620"/>
            <a:ext cx="392112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分工理由：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a.Web前端逻辑相对简单且需要一定审美，安排组内两名女生主力负责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b.其余分工结合组员个人情况及兴趣分配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c.组长参与每一部分的调试，便于协调工作以及最后的整体组装。每一模块都由两名及以上组员合力编写，方便组内交流及问题解决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36" name="组合 17"/>
          <p:cNvGrpSpPr/>
          <p:nvPr/>
        </p:nvGrpSpPr>
        <p:grpSpPr bwMode="auto">
          <a:xfrm rot="0">
            <a:off x="5226685" y="2244725"/>
            <a:ext cx="6233795" cy="1772176"/>
            <a:chOff x="271020" y="2420002"/>
            <a:chExt cx="6234569" cy="1771296"/>
          </a:xfrm>
        </p:grpSpPr>
        <p:sp>
          <p:nvSpPr>
            <p:cNvPr id="5138" name="文本框 18"/>
            <p:cNvSpPr txBox="1">
              <a:spLocks noChangeArrowheads="1"/>
            </p:cNvSpPr>
            <p:nvPr/>
          </p:nvSpPr>
          <p:spPr bwMode="auto">
            <a:xfrm>
              <a:off x="297950" y="2420002"/>
              <a:ext cx="4115955" cy="10142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>
                  <a:solidFill>
                    <a:srgbClr val="2DCC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05</a:t>
              </a:r>
              <a:endParaRPr lang="zh-CN" altLang="en-US" sz="60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9" name="文本框 19"/>
            <p:cNvSpPr txBox="1">
              <a:spLocks noChangeArrowheads="1"/>
            </p:cNvSpPr>
            <p:nvPr/>
          </p:nvSpPr>
          <p:spPr bwMode="auto">
            <a:xfrm>
              <a:off x="271020" y="3269736"/>
              <a:ext cx="6234569" cy="921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进度计划</a:t>
              </a:r>
              <a:endParaRPr lang="zh-CN" altLang="en-US" sz="54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进度计划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603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5604" name="Freeform 10"/>
          <p:cNvSpPr/>
          <p:nvPr/>
        </p:nvSpPr>
        <p:spPr bwMode="auto">
          <a:xfrm>
            <a:off x="4802188" y="3714750"/>
            <a:ext cx="533400" cy="1042988"/>
          </a:xfrm>
          <a:custGeom>
            <a:avLst/>
            <a:gdLst>
              <a:gd name="T0" fmla="*/ 2147483647 w 292"/>
              <a:gd name="T1" fmla="*/ 2147483647 h 572"/>
              <a:gd name="T2" fmla="*/ 0 w 292"/>
              <a:gd name="T3" fmla="*/ 2147483647 h 572"/>
              <a:gd name="T4" fmla="*/ 2147483647 w 292"/>
              <a:gd name="T5" fmla="*/ 0 h 572"/>
              <a:gd name="T6" fmla="*/ 2147483647 w 292"/>
              <a:gd name="T7" fmla="*/ 2147483647 h 572"/>
              <a:gd name="T8" fmla="*/ 2147483647 w 292"/>
              <a:gd name="T9" fmla="*/ 2147483647 h 572"/>
              <a:gd name="T10" fmla="*/ 2147483647 w 292"/>
              <a:gd name="T11" fmla="*/ 2147483647 h 572"/>
              <a:gd name="T12" fmla="*/ 2147483647 w 292"/>
              <a:gd name="T13" fmla="*/ 2147483647 h 57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92" h="572">
                <a:moveTo>
                  <a:pt x="14" y="572"/>
                </a:moveTo>
                <a:cubicBezTo>
                  <a:pt x="4" y="527"/>
                  <a:pt x="0" y="481"/>
                  <a:pt x="0" y="435"/>
                </a:cubicBezTo>
                <a:cubicBezTo>
                  <a:pt x="0" y="250"/>
                  <a:pt x="108" y="79"/>
                  <a:pt x="277" y="0"/>
                </a:cubicBezTo>
                <a:cubicBezTo>
                  <a:pt x="292" y="33"/>
                  <a:pt x="292" y="33"/>
                  <a:pt x="292" y="33"/>
                </a:cubicBezTo>
                <a:cubicBezTo>
                  <a:pt x="136" y="106"/>
                  <a:pt x="36" y="264"/>
                  <a:pt x="36" y="435"/>
                </a:cubicBezTo>
                <a:cubicBezTo>
                  <a:pt x="36" y="479"/>
                  <a:pt x="40" y="522"/>
                  <a:pt x="49" y="564"/>
                </a:cubicBezTo>
                <a:lnTo>
                  <a:pt x="14" y="572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05" name="Freeform 11"/>
          <p:cNvSpPr/>
          <p:nvPr/>
        </p:nvSpPr>
        <p:spPr bwMode="auto">
          <a:xfrm>
            <a:off x="5562600" y="5011738"/>
            <a:ext cx="1620838" cy="652462"/>
          </a:xfrm>
          <a:custGeom>
            <a:avLst/>
            <a:gdLst>
              <a:gd name="T0" fmla="*/ 2147483647 w 888"/>
              <a:gd name="T1" fmla="*/ 2147483647 h 358"/>
              <a:gd name="T2" fmla="*/ 0 w 888"/>
              <a:gd name="T3" fmla="*/ 2147483647 h 358"/>
              <a:gd name="T4" fmla="*/ 2147483647 w 888"/>
              <a:gd name="T5" fmla="*/ 2147483647 h 358"/>
              <a:gd name="T6" fmla="*/ 2147483647 w 888"/>
              <a:gd name="T7" fmla="*/ 2147483647 h 358"/>
              <a:gd name="T8" fmla="*/ 2147483647 w 888"/>
              <a:gd name="T9" fmla="*/ 0 h 358"/>
              <a:gd name="T10" fmla="*/ 2147483647 w 888"/>
              <a:gd name="T11" fmla="*/ 2147483647 h 358"/>
              <a:gd name="T12" fmla="*/ 2147483647 w 888"/>
              <a:gd name="T13" fmla="*/ 2147483647 h 358"/>
              <a:gd name="T14" fmla="*/ 2147483647 w 888"/>
              <a:gd name="T15" fmla="*/ 2147483647 h 35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888" h="358">
                <a:moveTo>
                  <a:pt x="216" y="358"/>
                </a:moveTo>
                <a:cubicBezTo>
                  <a:pt x="142" y="358"/>
                  <a:pt x="70" y="345"/>
                  <a:pt x="0" y="320"/>
                </a:cubicBezTo>
                <a:cubicBezTo>
                  <a:pt x="13" y="287"/>
                  <a:pt x="13" y="287"/>
                  <a:pt x="13" y="287"/>
                </a:cubicBezTo>
                <a:cubicBezTo>
                  <a:pt x="78" y="310"/>
                  <a:pt x="146" y="322"/>
                  <a:pt x="216" y="322"/>
                </a:cubicBezTo>
                <a:cubicBezTo>
                  <a:pt x="472" y="322"/>
                  <a:pt x="706" y="205"/>
                  <a:pt x="859" y="0"/>
                </a:cubicBezTo>
                <a:cubicBezTo>
                  <a:pt x="888" y="22"/>
                  <a:pt x="888" y="22"/>
                  <a:pt x="888" y="22"/>
                </a:cubicBezTo>
                <a:cubicBezTo>
                  <a:pt x="812" y="124"/>
                  <a:pt x="711" y="209"/>
                  <a:pt x="598" y="267"/>
                </a:cubicBezTo>
                <a:cubicBezTo>
                  <a:pt x="479" y="327"/>
                  <a:pt x="351" y="358"/>
                  <a:pt x="216" y="358"/>
                </a:cubicBezTo>
                <a:close/>
              </a:path>
            </a:pathLst>
          </a:custGeom>
          <a:solidFill>
            <a:srgbClr val="F772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06" name="Freeform 12"/>
          <p:cNvSpPr/>
          <p:nvPr/>
        </p:nvSpPr>
        <p:spPr bwMode="auto">
          <a:xfrm>
            <a:off x="7200900" y="3195638"/>
            <a:ext cx="274638" cy="717550"/>
          </a:xfrm>
          <a:custGeom>
            <a:avLst/>
            <a:gdLst>
              <a:gd name="T0" fmla="*/ 2147483647 w 150"/>
              <a:gd name="T1" fmla="*/ 2147483647 h 393"/>
              <a:gd name="T2" fmla="*/ 0 w 150"/>
              <a:gd name="T3" fmla="*/ 2147483647 h 393"/>
              <a:gd name="T4" fmla="*/ 2147483647 w 150"/>
              <a:gd name="T5" fmla="*/ 0 h 393"/>
              <a:gd name="T6" fmla="*/ 2147483647 w 150"/>
              <a:gd name="T7" fmla="*/ 2147483647 h 393"/>
              <a:gd name="T8" fmla="*/ 2147483647 w 150"/>
              <a:gd name="T9" fmla="*/ 2147483647 h 39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0" h="393">
                <a:moveTo>
                  <a:pt x="114" y="393"/>
                </a:moveTo>
                <a:cubicBezTo>
                  <a:pt x="100" y="261"/>
                  <a:pt x="61" y="135"/>
                  <a:pt x="0" y="17"/>
                </a:cubicBezTo>
                <a:cubicBezTo>
                  <a:pt x="32" y="0"/>
                  <a:pt x="32" y="0"/>
                  <a:pt x="32" y="0"/>
                </a:cubicBezTo>
                <a:cubicBezTo>
                  <a:pt x="95" y="122"/>
                  <a:pt x="135" y="253"/>
                  <a:pt x="150" y="389"/>
                </a:cubicBezTo>
                <a:lnTo>
                  <a:pt x="114" y="393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0" name="Group 54"/>
          <p:cNvGrpSpPr/>
          <p:nvPr/>
        </p:nvGrpSpPr>
        <p:grpSpPr>
          <a:xfrm>
            <a:off x="5299075" y="1968501"/>
            <a:ext cx="984251" cy="369886"/>
            <a:chOff x="5311775" y="2108201"/>
            <a:chExt cx="984251" cy="369886"/>
          </a:xfrm>
          <a:solidFill>
            <a:srgbClr val="F77258"/>
          </a:solidFill>
        </p:grpSpPr>
        <p:sp>
          <p:nvSpPr>
            <p:cNvPr id="34" name="Freeform 9"/>
            <p:cNvSpPr/>
            <p:nvPr/>
          </p:nvSpPr>
          <p:spPr bwMode="auto">
            <a:xfrm>
              <a:off x="5311775" y="2108201"/>
              <a:ext cx="230188" cy="360362"/>
            </a:xfrm>
            <a:custGeom>
              <a:avLst/>
              <a:gdLst>
                <a:gd name="T0" fmla="*/ 145 w 145"/>
                <a:gd name="T1" fmla="*/ 227 h 227"/>
                <a:gd name="T2" fmla="*/ 0 w 145"/>
                <a:gd name="T3" fmla="*/ 114 h 227"/>
                <a:gd name="T4" fmla="*/ 145 w 145"/>
                <a:gd name="T5" fmla="*/ 0 h 227"/>
                <a:gd name="T6" fmla="*/ 145 w 145"/>
                <a:gd name="T7" fmla="*/ 22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5" h="227">
                  <a:moveTo>
                    <a:pt x="145" y="227"/>
                  </a:moveTo>
                  <a:lnTo>
                    <a:pt x="0" y="114"/>
                  </a:lnTo>
                  <a:lnTo>
                    <a:pt x="145" y="0"/>
                  </a:lnTo>
                  <a:lnTo>
                    <a:pt x="145" y="2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  <p:sp>
          <p:nvSpPr>
            <p:cNvPr id="35" name="Freeform 13"/>
            <p:cNvSpPr/>
            <p:nvPr/>
          </p:nvSpPr>
          <p:spPr bwMode="auto">
            <a:xfrm>
              <a:off x="5472113" y="2244725"/>
              <a:ext cx="823913" cy="233362"/>
            </a:xfrm>
            <a:custGeom>
              <a:avLst/>
              <a:gdLst>
                <a:gd name="T0" fmla="*/ 437 w 452"/>
                <a:gd name="T1" fmla="*/ 128 h 128"/>
                <a:gd name="T2" fmla="*/ 0 w 452"/>
                <a:gd name="T3" fmla="*/ 36 h 128"/>
                <a:gd name="T4" fmla="*/ 0 w 452"/>
                <a:gd name="T5" fmla="*/ 0 h 128"/>
                <a:gd name="T6" fmla="*/ 452 w 452"/>
                <a:gd name="T7" fmla="*/ 95 h 128"/>
                <a:gd name="T8" fmla="*/ 437 w 452"/>
                <a:gd name="T9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128">
                  <a:moveTo>
                    <a:pt x="437" y="128"/>
                  </a:moveTo>
                  <a:cubicBezTo>
                    <a:pt x="299" y="67"/>
                    <a:pt x="152" y="36"/>
                    <a:pt x="0" y="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7" y="0"/>
                    <a:pt x="309" y="32"/>
                    <a:pt x="452" y="95"/>
                  </a:cubicBezTo>
                  <a:lnTo>
                    <a:pt x="437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</p:grpSp>
      <p:sp>
        <p:nvSpPr>
          <p:cNvPr id="25608" name="Freeform 5"/>
          <p:cNvSpPr>
            <a:spLocks noEditPoints="1"/>
          </p:cNvSpPr>
          <p:nvPr/>
        </p:nvSpPr>
        <p:spPr bwMode="auto">
          <a:xfrm>
            <a:off x="5276850" y="3198813"/>
            <a:ext cx="925513" cy="925512"/>
          </a:xfrm>
          <a:custGeom>
            <a:avLst/>
            <a:gdLst>
              <a:gd name="T0" fmla="*/ 2147483647 w 507"/>
              <a:gd name="T1" fmla="*/ 2147483647 h 507"/>
              <a:gd name="T2" fmla="*/ 0 w 507"/>
              <a:gd name="T3" fmla="*/ 2147483647 h 507"/>
              <a:gd name="T4" fmla="*/ 2147483647 w 507"/>
              <a:gd name="T5" fmla="*/ 0 h 507"/>
              <a:gd name="T6" fmla="*/ 2147483647 w 507"/>
              <a:gd name="T7" fmla="*/ 2147483647 h 507"/>
              <a:gd name="T8" fmla="*/ 2147483647 w 507"/>
              <a:gd name="T9" fmla="*/ 2147483647 h 507"/>
              <a:gd name="T10" fmla="*/ 2147483647 w 507"/>
              <a:gd name="T11" fmla="*/ 2147483647 h 507"/>
              <a:gd name="T12" fmla="*/ 2147483647 w 507"/>
              <a:gd name="T13" fmla="*/ 2147483647 h 507"/>
              <a:gd name="T14" fmla="*/ 2147483647 w 507"/>
              <a:gd name="T15" fmla="*/ 2147483647 h 507"/>
              <a:gd name="T16" fmla="*/ 2147483647 w 507"/>
              <a:gd name="T17" fmla="*/ 2147483647 h 507"/>
              <a:gd name="T18" fmla="*/ 2147483647 w 507"/>
              <a:gd name="T19" fmla="*/ 2147483647 h 507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07" h="507">
                <a:moveTo>
                  <a:pt x="253" y="507"/>
                </a:moveTo>
                <a:cubicBezTo>
                  <a:pt x="113" y="507"/>
                  <a:pt x="0" y="393"/>
                  <a:pt x="0" y="253"/>
                </a:cubicBezTo>
                <a:cubicBezTo>
                  <a:pt x="0" y="114"/>
                  <a:pt x="113" y="0"/>
                  <a:pt x="253" y="0"/>
                </a:cubicBezTo>
                <a:cubicBezTo>
                  <a:pt x="393" y="0"/>
                  <a:pt x="507" y="114"/>
                  <a:pt x="507" y="253"/>
                </a:cubicBezTo>
                <a:cubicBezTo>
                  <a:pt x="507" y="393"/>
                  <a:pt x="393" y="507"/>
                  <a:pt x="253" y="507"/>
                </a:cubicBezTo>
                <a:close/>
                <a:moveTo>
                  <a:pt x="253" y="40"/>
                </a:moveTo>
                <a:cubicBezTo>
                  <a:pt x="136" y="40"/>
                  <a:pt x="40" y="136"/>
                  <a:pt x="40" y="253"/>
                </a:cubicBezTo>
                <a:cubicBezTo>
                  <a:pt x="40" y="371"/>
                  <a:pt x="136" y="467"/>
                  <a:pt x="253" y="467"/>
                </a:cubicBezTo>
                <a:cubicBezTo>
                  <a:pt x="371" y="467"/>
                  <a:pt x="467" y="371"/>
                  <a:pt x="467" y="253"/>
                </a:cubicBezTo>
                <a:cubicBezTo>
                  <a:pt x="467" y="136"/>
                  <a:pt x="371" y="40"/>
                  <a:pt x="253" y="40"/>
                </a:cubicBezTo>
                <a:close/>
              </a:path>
            </a:pathLst>
          </a:custGeom>
          <a:solidFill>
            <a:srgbClr val="F772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09" name="Freeform 6"/>
          <p:cNvSpPr>
            <a:spLocks noEditPoints="1"/>
          </p:cNvSpPr>
          <p:nvPr/>
        </p:nvSpPr>
        <p:spPr bwMode="auto">
          <a:xfrm>
            <a:off x="4532313" y="4649788"/>
            <a:ext cx="1173162" cy="1173162"/>
          </a:xfrm>
          <a:custGeom>
            <a:avLst/>
            <a:gdLst>
              <a:gd name="T0" fmla="*/ 2147483647 w 643"/>
              <a:gd name="T1" fmla="*/ 2147483647 h 643"/>
              <a:gd name="T2" fmla="*/ 0 w 643"/>
              <a:gd name="T3" fmla="*/ 2147483647 h 643"/>
              <a:gd name="T4" fmla="*/ 2147483647 w 643"/>
              <a:gd name="T5" fmla="*/ 0 h 643"/>
              <a:gd name="T6" fmla="*/ 2147483647 w 643"/>
              <a:gd name="T7" fmla="*/ 2147483647 h 643"/>
              <a:gd name="T8" fmla="*/ 2147483647 w 643"/>
              <a:gd name="T9" fmla="*/ 2147483647 h 643"/>
              <a:gd name="T10" fmla="*/ 2147483647 w 643"/>
              <a:gd name="T11" fmla="*/ 2147483647 h 643"/>
              <a:gd name="T12" fmla="*/ 2147483647 w 643"/>
              <a:gd name="T13" fmla="*/ 2147483647 h 643"/>
              <a:gd name="T14" fmla="*/ 2147483647 w 643"/>
              <a:gd name="T15" fmla="*/ 2147483647 h 643"/>
              <a:gd name="T16" fmla="*/ 2147483647 w 643"/>
              <a:gd name="T17" fmla="*/ 2147483647 h 643"/>
              <a:gd name="T18" fmla="*/ 2147483647 w 643"/>
              <a:gd name="T19" fmla="*/ 2147483647 h 643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643" h="643">
                <a:moveTo>
                  <a:pt x="322" y="643"/>
                </a:moveTo>
                <a:cubicBezTo>
                  <a:pt x="145" y="643"/>
                  <a:pt x="0" y="498"/>
                  <a:pt x="0" y="321"/>
                </a:cubicBezTo>
                <a:cubicBezTo>
                  <a:pt x="0" y="144"/>
                  <a:pt x="145" y="0"/>
                  <a:pt x="322" y="0"/>
                </a:cubicBezTo>
                <a:cubicBezTo>
                  <a:pt x="499" y="0"/>
                  <a:pt x="643" y="144"/>
                  <a:pt x="643" y="321"/>
                </a:cubicBezTo>
                <a:cubicBezTo>
                  <a:pt x="643" y="498"/>
                  <a:pt x="499" y="643"/>
                  <a:pt x="322" y="643"/>
                </a:cubicBezTo>
                <a:close/>
                <a:moveTo>
                  <a:pt x="322" y="40"/>
                </a:moveTo>
                <a:cubicBezTo>
                  <a:pt x="167" y="40"/>
                  <a:pt x="40" y="166"/>
                  <a:pt x="40" y="321"/>
                </a:cubicBezTo>
                <a:cubicBezTo>
                  <a:pt x="40" y="476"/>
                  <a:pt x="167" y="603"/>
                  <a:pt x="322" y="603"/>
                </a:cubicBezTo>
                <a:cubicBezTo>
                  <a:pt x="477" y="603"/>
                  <a:pt x="603" y="476"/>
                  <a:pt x="603" y="321"/>
                </a:cubicBezTo>
                <a:cubicBezTo>
                  <a:pt x="603" y="166"/>
                  <a:pt x="477" y="40"/>
                  <a:pt x="322" y="40"/>
                </a:cubicBezTo>
                <a:close/>
              </a:path>
            </a:pathLst>
          </a:custGeom>
          <a:solidFill>
            <a:srgbClr val="BF55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0" name="Freeform 7"/>
          <p:cNvSpPr>
            <a:spLocks noEditPoints="1"/>
          </p:cNvSpPr>
          <p:nvPr/>
        </p:nvSpPr>
        <p:spPr bwMode="auto">
          <a:xfrm>
            <a:off x="6769100" y="3870325"/>
            <a:ext cx="1246188" cy="1246188"/>
          </a:xfrm>
          <a:custGeom>
            <a:avLst/>
            <a:gdLst>
              <a:gd name="T0" fmla="*/ 2147483647 w 683"/>
              <a:gd name="T1" fmla="*/ 2147483647 h 683"/>
              <a:gd name="T2" fmla="*/ 0 w 683"/>
              <a:gd name="T3" fmla="*/ 2147483647 h 683"/>
              <a:gd name="T4" fmla="*/ 2147483647 w 683"/>
              <a:gd name="T5" fmla="*/ 0 h 683"/>
              <a:gd name="T6" fmla="*/ 2147483647 w 683"/>
              <a:gd name="T7" fmla="*/ 2147483647 h 683"/>
              <a:gd name="T8" fmla="*/ 2147483647 w 683"/>
              <a:gd name="T9" fmla="*/ 2147483647 h 683"/>
              <a:gd name="T10" fmla="*/ 2147483647 w 683"/>
              <a:gd name="T11" fmla="*/ 2147483647 h 683"/>
              <a:gd name="T12" fmla="*/ 2147483647 w 683"/>
              <a:gd name="T13" fmla="*/ 2147483647 h 683"/>
              <a:gd name="T14" fmla="*/ 2147483647 w 683"/>
              <a:gd name="T15" fmla="*/ 2147483647 h 683"/>
              <a:gd name="T16" fmla="*/ 2147483647 w 683"/>
              <a:gd name="T17" fmla="*/ 2147483647 h 683"/>
              <a:gd name="T18" fmla="*/ 2147483647 w 683"/>
              <a:gd name="T19" fmla="*/ 2147483647 h 683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683" h="683">
                <a:moveTo>
                  <a:pt x="342" y="683"/>
                </a:moveTo>
                <a:cubicBezTo>
                  <a:pt x="154" y="683"/>
                  <a:pt x="0" y="530"/>
                  <a:pt x="0" y="341"/>
                </a:cubicBezTo>
                <a:cubicBezTo>
                  <a:pt x="0" y="153"/>
                  <a:pt x="154" y="0"/>
                  <a:pt x="342" y="0"/>
                </a:cubicBezTo>
                <a:cubicBezTo>
                  <a:pt x="530" y="0"/>
                  <a:pt x="683" y="153"/>
                  <a:pt x="683" y="341"/>
                </a:cubicBezTo>
                <a:cubicBezTo>
                  <a:pt x="683" y="530"/>
                  <a:pt x="530" y="683"/>
                  <a:pt x="342" y="683"/>
                </a:cubicBezTo>
                <a:close/>
                <a:moveTo>
                  <a:pt x="342" y="40"/>
                </a:moveTo>
                <a:cubicBezTo>
                  <a:pt x="176" y="40"/>
                  <a:pt x="40" y="175"/>
                  <a:pt x="40" y="341"/>
                </a:cubicBezTo>
                <a:cubicBezTo>
                  <a:pt x="40" y="508"/>
                  <a:pt x="176" y="643"/>
                  <a:pt x="342" y="643"/>
                </a:cubicBezTo>
                <a:cubicBezTo>
                  <a:pt x="508" y="643"/>
                  <a:pt x="643" y="508"/>
                  <a:pt x="643" y="341"/>
                </a:cubicBezTo>
                <a:cubicBezTo>
                  <a:pt x="643" y="175"/>
                  <a:pt x="508" y="40"/>
                  <a:pt x="342" y="40"/>
                </a:cubicBezTo>
                <a:close/>
              </a:path>
            </a:pathLst>
          </a:custGeom>
          <a:solidFill>
            <a:srgbClr val="F8D84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1" name="Freeform 8"/>
          <p:cNvSpPr>
            <a:spLocks noEditPoints="1"/>
          </p:cNvSpPr>
          <p:nvPr/>
        </p:nvSpPr>
        <p:spPr bwMode="auto">
          <a:xfrm>
            <a:off x="6122988" y="1978025"/>
            <a:ext cx="1414462" cy="1412875"/>
          </a:xfrm>
          <a:custGeom>
            <a:avLst/>
            <a:gdLst>
              <a:gd name="T0" fmla="*/ 2147483647 w 775"/>
              <a:gd name="T1" fmla="*/ 2147483647 h 775"/>
              <a:gd name="T2" fmla="*/ 0 w 775"/>
              <a:gd name="T3" fmla="*/ 2147483647 h 775"/>
              <a:gd name="T4" fmla="*/ 2147483647 w 775"/>
              <a:gd name="T5" fmla="*/ 0 h 775"/>
              <a:gd name="T6" fmla="*/ 2147483647 w 775"/>
              <a:gd name="T7" fmla="*/ 2147483647 h 775"/>
              <a:gd name="T8" fmla="*/ 2147483647 w 775"/>
              <a:gd name="T9" fmla="*/ 2147483647 h 775"/>
              <a:gd name="T10" fmla="*/ 2147483647 w 775"/>
              <a:gd name="T11" fmla="*/ 2147483647 h 775"/>
              <a:gd name="T12" fmla="*/ 2147483647 w 775"/>
              <a:gd name="T13" fmla="*/ 2147483647 h 775"/>
              <a:gd name="T14" fmla="*/ 2147483647 w 775"/>
              <a:gd name="T15" fmla="*/ 2147483647 h 775"/>
              <a:gd name="T16" fmla="*/ 2147483647 w 775"/>
              <a:gd name="T17" fmla="*/ 2147483647 h 775"/>
              <a:gd name="T18" fmla="*/ 2147483647 w 775"/>
              <a:gd name="T19" fmla="*/ 2147483647 h 77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775" h="775">
                <a:moveTo>
                  <a:pt x="388" y="775"/>
                </a:moveTo>
                <a:cubicBezTo>
                  <a:pt x="174" y="775"/>
                  <a:pt x="0" y="601"/>
                  <a:pt x="0" y="387"/>
                </a:cubicBezTo>
                <a:cubicBezTo>
                  <a:pt x="0" y="174"/>
                  <a:pt x="174" y="0"/>
                  <a:pt x="388" y="0"/>
                </a:cubicBezTo>
                <a:cubicBezTo>
                  <a:pt x="602" y="0"/>
                  <a:pt x="775" y="174"/>
                  <a:pt x="775" y="387"/>
                </a:cubicBezTo>
                <a:cubicBezTo>
                  <a:pt x="775" y="601"/>
                  <a:pt x="602" y="775"/>
                  <a:pt x="388" y="775"/>
                </a:cubicBezTo>
                <a:close/>
                <a:moveTo>
                  <a:pt x="388" y="44"/>
                </a:moveTo>
                <a:cubicBezTo>
                  <a:pt x="199" y="44"/>
                  <a:pt x="44" y="198"/>
                  <a:pt x="44" y="387"/>
                </a:cubicBezTo>
                <a:cubicBezTo>
                  <a:pt x="44" y="577"/>
                  <a:pt x="199" y="731"/>
                  <a:pt x="388" y="731"/>
                </a:cubicBezTo>
                <a:cubicBezTo>
                  <a:pt x="577" y="731"/>
                  <a:pt x="731" y="577"/>
                  <a:pt x="731" y="387"/>
                </a:cubicBezTo>
                <a:cubicBezTo>
                  <a:pt x="731" y="198"/>
                  <a:pt x="577" y="44"/>
                  <a:pt x="388" y="44"/>
                </a:cubicBezTo>
                <a:close/>
              </a:path>
            </a:pathLst>
          </a:custGeom>
          <a:solidFill>
            <a:srgbClr val="F040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" name="Group 61"/>
          <p:cNvGrpSpPr/>
          <p:nvPr/>
        </p:nvGrpSpPr>
        <p:grpSpPr>
          <a:xfrm>
            <a:off x="5550471" y="3450019"/>
            <a:ext cx="376366" cy="373889"/>
            <a:chOff x="2611438" y="6434138"/>
            <a:chExt cx="241301" cy="239713"/>
          </a:xfrm>
          <a:solidFill>
            <a:srgbClr val="F77258"/>
          </a:solidFill>
        </p:grpSpPr>
        <p:sp>
          <p:nvSpPr>
            <p:cNvPr id="26" name="Freeform 240"/>
            <p:cNvSpPr>
              <a:spLocks noEditPoints="1"/>
            </p:cNvSpPr>
            <p:nvPr/>
          </p:nvSpPr>
          <p:spPr bwMode="auto">
            <a:xfrm>
              <a:off x="2682876" y="6434138"/>
              <a:ext cx="169863" cy="168275"/>
            </a:xfrm>
            <a:custGeom>
              <a:avLst/>
              <a:gdLst>
                <a:gd name="T0" fmla="*/ 31 w 45"/>
                <a:gd name="T1" fmla="*/ 5 h 45"/>
                <a:gd name="T2" fmla="*/ 18 w 45"/>
                <a:gd name="T3" fmla="*/ 13 h 45"/>
                <a:gd name="T4" fmla="*/ 1 w 45"/>
                <a:gd name="T5" fmla="*/ 30 h 45"/>
                <a:gd name="T6" fmla="*/ 1 w 45"/>
                <a:gd name="T7" fmla="*/ 35 h 45"/>
                <a:gd name="T8" fmla="*/ 10 w 45"/>
                <a:gd name="T9" fmla="*/ 44 h 45"/>
                <a:gd name="T10" fmla="*/ 15 w 45"/>
                <a:gd name="T11" fmla="*/ 44 h 45"/>
                <a:gd name="T12" fmla="*/ 32 w 45"/>
                <a:gd name="T13" fmla="*/ 27 h 45"/>
                <a:gd name="T14" fmla="*/ 40 w 45"/>
                <a:gd name="T15" fmla="*/ 14 h 45"/>
                <a:gd name="T16" fmla="*/ 45 w 45"/>
                <a:gd name="T17" fmla="*/ 0 h 45"/>
                <a:gd name="T18" fmla="*/ 31 w 45"/>
                <a:gd name="T19" fmla="*/ 5 h 45"/>
                <a:gd name="T20" fmla="*/ 20 w 45"/>
                <a:gd name="T21" fmla="*/ 34 h 45"/>
                <a:gd name="T22" fmla="*/ 11 w 45"/>
                <a:gd name="T23" fmla="*/ 34 h 45"/>
                <a:gd name="T24" fmla="*/ 11 w 45"/>
                <a:gd name="T25" fmla="*/ 25 h 45"/>
                <a:gd name="T26" fmla="*/ 20 w 45"/>
                <a:gd name="T27" fmla="*/ 25 h 45"/>
                <a:gd name="T28" fmla="*/ 20 w 45"/>
                <a:gd name="T29" fmla="*/ 34 h 45"/>
                <a:gd name="T30" fmla="*/ 31 w 45"/>
                <a:gd name="T31" fmla="*/ 23 h 45"/>
                <a:gd name="T32" fmla="*/ 22 w 45"/>
                <a:gd name="T33" fmla="*/ 23 h 45"/>
                <a:gd name="T34" fmla="*/ 22 w 45"/>
                <a:gd name="T35" fmla="*/ 14 h 45"/>
                <a:gd name="T36" fmla="*/ 31 w 45"/>
                <a:gd name="T37" fmla="*/ 14 h 45"/>
                <a:gd name="T38" fmla="*/ 31 w 45"/>
                <a:gd name="T39" fmla="*/ 2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5" h="45">
                  <a:moveTo>
                    <a:pt x="31" y="5"/>
                  </a:moveTo>
                  <a:cubicBezTo>
                    <a:pt x="27" y="6"/>
                    <a:pt x="21" y="10"/>
                    <a:pt x="18" y="13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1"/>
                    <a:pt x="0" y="34"/>
                    <a:pt x="1" y="35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4" y="45"/>
                    <a:pt x="15" y="44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5" y="24"/>
                    <a:pt x="39" y="18"/>
                    <a:pt x="40" y="14"/>
                  </a:cubicBezTo>
                  <a:cubicBezTo>
                    <a:pt x="45" y="0"/>
                    <a:pt x="45" y="0"/>
                    <a:pt x="45" y="0"/>
                  </a:cubicBezTo>
                  <a:lnTo>
                    <a:pt x="31" y="5"/>
                  </a:lnTo>
                  <a:close/>
                  <a:moveTo>
                    <a:pt x="20" y="34"/>
                  </a:moveTo>
                  <a:cubicBezTo>
                    <a:pt x="17" y="36"/>
                    <a:pt x="13" y="36"/>
                    <a:pt x="11" y="34"/>
                  </a:cubicBezTo>
                  <a:cubicBezTo>
                    <a:pt x="9" y="32"/>
                    <a:pt x="9" y="28"/>
                    <a:pt x="11" y="25"/>
                  </a:cubicBezTo>
                  <a:cubicBezTo>
                    <a:pt x="13" y="23"/>
                    <a:pt x="17" y="23"/>
                    <a:pt x="20" y="25"/>
                  </a:cubicBezTo>
                  <a:cubicBezTo>
                    <a:pt x="22" y="28"/>
                    <a:pt x="22" y="32"/>
                    <a:pt x="20" y="34"/>
                  </a:cubicBezTo>
                  <a:close/>
                  <a:moveTo>
                    <a:pt x="31" y="23"/>
                  </a:moveTo>
                  <a:cubicBezTo>
                    <a:pt x="29" y="25"/>
                    <a:pt x="25" y="25"/>
                    <a:pt x="22" y="23"/>
                  </a:cubicBezTo>
                  <a:cubicBezTo>
                    <a:pt x="20" y="20"/>
                    <a:pt x="20" y="16"/>
                    <a:pt x="22" y="14"/>
                  </a:cubicBezTo>
                  <a:cubicBezTo>
                    <a:pt x="25" y="12"/>
                    <a:pt x="29" y="12"/>
                    <a:pt x="31" y="14"/>
                  </a:cubicBezTo>
                  <a:cubicBezTo>
                    <a:pt x="33" y="16"/>
                    <a:pt x="33" y="20"/>
                    <a:pt x="3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  <p:sp>
          <p:nvSpPr>
            <p:cNvPr id="27" name="Freeform 241"/>
            <p:cNvSpPr/>
            <p:nvPr/>
          </p:nvSpPr>
          <p:spPr bwMode="auto">
            <a:xfrm>
              <a:off x="2619376" y="6500813"/>
              <a:ext cx="79375" cy="71438"/>
            </a:xfrm>
            <a:custGeom>
              <a:avLst/>
              <a:gdLst>
                <a:gd name="T0" fmla="*/ 7 w 21"/>
                <a:gd name="T1" fmla="*/ 17 h 19"/>
                <a:gd name="T2" fmla="*/ 21 w 21"/>
                <a:gd name="T3" fmla="*/ 3 h 19"/>
                <a:gd name="T4" fmla="*/ 10 w 21"/>
                <a:gd name="T5" fmla="*/ 3 h 19"/>
                <a:gd name="T6" fmla="*/ 1 w 21"/>
                <a:gd name="T7" fmla="*/ 12 h 19"/>
                <a:gd name="T8" fmla="*/ 1 w 21"/>
                <a:gd name="T9" fmla="*/ 17 h 19"/>
                <a:gd name="T10" fmla="*/ 7 w 21"/>
                <a:gd name="T11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9">
                  <a:moveTo>
                    <a:pt x="7" y="17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8" y="0"/>
                    <a:pt x="13" y="0"/>
                    <a:pt x="10" y="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6"/>
                    <a:pt x="1" y="17"/>
                  </a:cubicBezTo>
                  <a:cubicBezTo>
                    <a:pt x="3" y="19"/>
                    <a:pt x="5" y="19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  <p:sp>
          <p:nvSpPr>
            <p:cNvPr id="31" name="Freeform 242"/>
            <p:cNvSpPr/>
            <p:nvPr/>
          </p:nvSpPr>
          <p:spPr bwMode="auto">
            <a:xfrm>
              <a:off x="2713038" y="6588126"/>
              <a:ext cx="71438" cy="77788"/>
            </a:xfrm>
            <a:custGeom>
              <a:avLst/>
              <a:gdLst>
                <a:gd name="T0" fmla="*/ 2 w 19"/>
                <a:gd name="T1" fmla="*/ 14 h 21"/>
                <a:gd name="T2" fmla="*/ 2 w 19"/>
                <a:gd name="T3" fmla="*/ 20 h 21"/>
                <a:gd name="T4" fmla="*/ 7 w 19"/>
                <a:gd name="T5" fmla="*/ 20 h 21"/>
                <a:gd name="T6" fmla="*/ 16 w 19"/>
                <a:gd name="T7" fmla="*/ 11 h 21"/>
                <a:gd name="T8" fmla="*/ 16 w 19"/>
                <a:gd name="T9" fmla="*/ 0 h 21"/>
                <a:gd name="T10" fmla="*/ 2 w 19"/>
                <a:gd name="T11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1">
                  <a:moveTo>
                    <a:pt x="2" y="14"/>
                  </a:moveTo>
                  <a:cubicBezTo>
                    <a:pt x="0" y="16"/>
                    <a:pt x="0" y="18"/>
                    <a:pt x="2" y="20"/>
                  </a:cubicBezTo>
                  <a:cubicBezTo>
                    <a:pt x="3" y="21"/>
                    <a:pt x="6" y="21"/>
                    <a:pt x="7" y="20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9" y="8"/>
                    <a:pt x="19" y="3"/>
                    <a:pt x="16" y="0"/>
                  </a:cubicBez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  <p:sp>
          <p:nvSpPr>
            <p:cNvPr id="32" name="Freeform 243"/>
            <p:cNvSpPr/>
            <p:nvPr/>
          </p:nvSpPr>
          <p:spPr bwMode="auto">
            <a:xfrm>
              <a:off x="2668588" y="6577013"/>
              <a:ext cx="41275" cy="41275"/>
            </a:xfrm>
            <a:custGeom>
              <a:avLst/>
              <a:gdLst>
                <a:gd name="T0" fmla="*/ 1 w 11"/>
                <a:gd name="T1" fmla="*/ 2 h 11"/>
                <a:gd name="T2" fmla="*/ 1 w 11"/>
                <a:gd name="T3" fmla="*/ 4 h 11"/>
                <a:gd name="T4" fmla="*/ 7 w 11"/>
                <a:gd name="T5" fmla="*/ 10 h 11"/>
                <a:gd name="T6" fmla="*/ 9 w 11"/>
                <a:gd name="T7" fmla="*/ 10 h 11"/>
                <a:gd name="T8" fmla="*/ 11 w 11"/>
                <a:gd name="T9" fmla="*/ 9 h 11"/>
                <a:gd name="T10" fmla="*/ 2 w 11"/>
                <a:gd name="T11" fmla="*/ 0 h 11"/>
                <a:gd name="T12" fmla="*/ 1 w 11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" y="2"/>
                  </a:moveTo>
                  <a:cubicBezTo>
                    <a:pt x="0" y="2"/>
                    <a:pt x="0" y="4"/>
                    <a:pt x="1" y="4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9" y="11"/>
                    <a:pt x="9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  <p:sp>
          <p:nvSpPr>
            <p:cNvPr id="33" name="Freeform 244"/>
            <p:cNvSpPr/>
            <p:nvPr/>
          </p:nvSpPr>
          <p:spPr bwMode="auto">
            <a:xfrm>
              <a:off x="2611438" y="6599238"/>
              <a:ext cx="76200" cy="74613"/>
            </a:xfrm>
            <a:custGeom>
              <a:avLst/>
              <a:gdLst>
                <a:gd name="T0" fmla="*/ 0 w 20"/>
                <a:gd name="T1" fmla="*/ 20 h 20"/>
                <a:gd name="T2" fmla="*/ 16 w 20"/>
                <a:gd name="T3" fmla="*/ 4 h 20"/>
                <a:gd name="T4" fmla="*/ 0 w 20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0">
                  <a:moveTo>
                    <a:pt x="0" y="20"/>
                  </a:moveTo>
                  <a:cubicBezTo>
                    <a:pt x="8" y="16"/>
                    <a:pt x="20" y="8"/>
                    <a:pt x="16" y="4"/>
                  </a:cubicBezTo>
                  <a:cubicBezTo>
                    <a:pt x="12" y="0"/>
                    <a:pt x="4" y="1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</p:grpSp>
      <p:grpSp>
        <p:nvGrpSpPr>
          <p:cNvPr id="16" name="Group 67"/>
          <p:cNvGrpSpPr/>
          <p:nvPr/>
        </p:nvGrpSpPr>
        <p:grpSpPr>
          <a:xfrm>
            <a:off x="4816451" y="4953446"/>
            <a:ext cx="504466" cy="501189"/>
            <a:chOff x="5016501" y="4030663"/>
            <a:chExt cx="244475" cy="242887"/>
          </a:xfrm>
          <a:solidFill>
            <a:srgbClr val="BF55DB"/>
          </a:solidFill>
        </p:grpSpPr>
        <p:sp>
          <p:nvSpPr>
            <p:cNvPr id="23" name="Freeform 434"/>
            <p:cNvSpPr/>
            <p:nvPr/>
          </p:nvSpPr>
          <p:spPr bwMode="auto">
            <a:xfrm>
              <a:off x="5016501" y="4030663"/>
              <a:ext cx="203200" cy="201613"/>
            </a:xfrm>
            <a:custGeom>
              <a:avLst/>
              <a:gdLst>
                <a:gd name="T0" fmla="*/ 37 w 54"/>
                <a:gd name="T1" fmla="*/ 23 h 54"/>
                <a:gd name="T2" fmla="*/ 31 w 54"/>
                <a:gd name="T3" fmla="*/ 23 h 54"/>
                <a:gd name="T4" fmla="*/ 28 w 54"/>
                <a:gd name="T5" fmla="*/ 8 h 54"/>
                <a:gd name="T6" fmla="*/ 20 w 54"/>
                <a:gd name="T7" fmla="*/ 0 h 54"/>
                <a:gd name="T8" fmla="*/ 17 w 54"/>
                <a:gd name="T9" fmla="*/ 14 h 54"/>
                <a:gd name="T10" fmla="*/ 26 w 54"/>
                <a:gd name="T11" fmla="*/ 23 h 54"/>
                <a:gd name="T12" fmla="*/ 23 w 54"/>
                <a:gd name="T13" fmla="*/ 25 h 54"/>
                <a:gd name="T14" fmla="*/ 14 w 54"/>
                <a:gd name="T15" fmla="*/ 17 h 54"/>
                <a:gd name="T16" fmla="*/ 0 w 54"/>
                <a:gd name="T17" fmla="*/ 20 h 54"/>
                <a:gd name="T18" fmla="*/ 9 w 54"/>
                <a:gd name="T19" fmla="*/ 28 h 54"/>
                <a:gd name="T20" fmla="*/ 23 w 54"/>
                <a:gd name="T21" fmla="*/ 31 h 54"/>
                <a:gd name="T22" fmla="*/ 23 w 54"/>
                <a:gd name="T23" fmla="*/ 37 h 54"/>
                <a:gd name="T24" fmla="*/ 40 w 54"/>
                <a:gd name="T25" fmla="*/ 54 h 54"/>
                <a:gd name="T26" fmla="*/ 54 w 54"/>
                <a:gd name="T27" fmla="*/ 40 h 54"/>
                <a:gd name="T28" fmla="*/ 37 w 54"/>
                <a:gd name="T29" fmla="*/ 2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54">
                  <a:moveTo>
                    <a:pt x="37" y="23"/>
                  </a:moveTo>
                  <a:cubicBezTo>
                    <a:pt x="35" y="21"/>
                    <a:pt x="33" y="21"/>
                    <a:pt x="31" y="23"/>
                  </a:cubicBezTo>
                  <a:cubicBezTo>
                    <a:pt x="31" y="23"/>
                    <a:pt x="37" y="17"/>
                    <a:pt x="28" y="8"/>
                  </a:cubicBezTo>
                  <a:cubicBezTo>
                    <a:pt x="26" y="6"/>
                    <a:pt x="20" y="0"/>
                    <a:pt x="20" y="0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6" y="25"/>
                    <a:pt x="9" y="28"/>
                  </a:cubicBezTo>
                  <a:cubicBezTo>
                    <a:pt x="17" y="37"/>
                    <a:pt x="23" y="31"/>
                    <a:pt x="23" y="31"/>
                  </a:cubicBezTo>
                  <a:cubicBezTo>
                    <a:pt x="21" y="33"/>
                    <a:pt x="21" y="35"/>
                    <a:pt x="23" y="37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54" y="40"/>
                    <a:pt x="54" y="40"/>
                    <a:pt x="54" y="40"/>
                  </a:cubicBezTo>
                  <a:lnTo>
                    <a:pt x="37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  <p:sp>
          <p:nvSpPr>
            <p:cNvPr id="25" name="Freeform 435"/>
            <p:cNvSpPr/>
            <p:nvPr/>
          </p:nvSpPr>
          <p:spPr bwMode="auto">
            <a:xfrm>
              <a:off x="5178426" y="4187825"/>
              <a:ext cx="82550" cy="85725"/>
            </a:xfrm>
            <a:custGeom>
              <a:avLst/>
              <a:gdLst>
                <a:gd name="T0" fmla="*/ 17 w 22"/>
                <a:gd name="T1" fmla="*/ 3 h 23"/>
                <a:gd name="T2" fmla="*/ 14 w 22"/>
                <a:gd name="T3" fmla="*/ 0 h 23"/>
                <a:gd name="T4" fmla="*/ 0 w 22"/>
                <a:gd name="T5" fmla="*/ 15 h 23"/>
                <a:gd name="T6" fmla="*/ 2 w 22"/>
                <a:gd name="T7" fmla="*/ 17 h 23"/>
                <a:gd name="T8" fmla="*/ 21 w 22"/>
                <a:gd name="T9" fmla="*/ 22 h 23"/>
                <a:gd name="T10" fmla="*/ 17 w 22"/>
                <a:gd name="T11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3">
                  <a:moveTo>
                    <a:pt x="17" y="3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2" y="17"/>
                  </a:cubicBezTo>
                  <a:cubicBezTo>
                    <a:pt x="8" y="23"/>
                    <a:pt x="21" y="22"/>
                    <a:pt x="21" y="22"/>
                  </a:cubicBezTo>
                  <a:cubicBezTo>
                    <a:pt x="21" y="22"/>
                    <a:pt x="22" y="9"/>
                    <a:pt x="1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</p:grpSp>
      <p:grpSp>
        <p:nvGrpSpPr>
          <p:cNvPr id="17" name="Group 70"/>
          <p:cNvGrpSpPr/>
          <p:nvPr/>
        </p:nvGrpSpPr>
        <p:grpSpPr>
          <a:xfrm>
            <a:off x="7158037" y="4259261"/>
            <a:ext cx="468314" cy="468314"/>
            <a:chOff x="5497513" y="3068638"/>
            <a:chExt cx="239713" cy="239713"/>
          </a:xfrm>
          <a:solidFill>
            <a:srgbClr val="F8D845"/>
          </a:solidFill>
        </p:grpSpPr>
        <p:sp>
          <p:nvSpPr>
            <p:cNvPr id="21" name="Freeform 367"/>
            <p:cNvSpPr/>
            <p:nvPr/>
          </p:nvSpPr>
          <p:spPr bwMode="auto">
            <a:xfrm>
              <a:off x="5572126" y="3162301"/>
              <a:ext cx="96838" cy="98425"/>
            </a:xfrm>
            <a:custGeom>
              <a:avLst/>
              <a:gdLst>
                <a:gd name="T0" fmla="*/ 4 w 26"/>
                <a:gd name="T1" fmla="*/ 25 h 26"/>
                <a:gd name="T2" fmla="*/ 24 w 26"/>
                <a:gd name="T3" fmla="*/ 15 h 26"/>
                <a:gd name="T4" fmla="*/ 24 w 26"/>
                <a:gd name="T5" fmla="*/ 11 h 26"/>
                <a:gd name="T6" fmla="*/ 4 w 26"/>
                <a:gd name="T7" fmla="*/ 1 h 26"/>
                <a:gd name="T8" fmla="*/ 0 w 26"/>
                <a:gd name="T9" fmla="*/ 3 h 26"/>
                <a:gd name="T10" fmla="*/ 0 w 26"/>
                <a:gd name="T11" fmla="*/ 23 h 26"/>
                <a:gd name="T12" fmla="*/ 4 w 26"/>
                <a:gd name="T13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4" y="25"/>
                  </a:moveTo>
                  <a:cubicBezTo>
                    <a:pt x="24" y="15"/>
                    <a:pt x="24" y="15"/>
                    <a:pt x="24" y="15"/>
                  </a:cubicBezTo>
                  <a:cubicBezTo>
                    <a:pt x="26" y="14"/>
                    <a:pt x="26" y="12"/>
                    <a:pt x="24" y="1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2" y="26"/>
                    <a:pt x="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  <p:sp>
          <p:nvSpPr>
            <p:cNvPr id="22" name="Freeform 368"/>
            <p:cNvSpPr>
              <a:spLocks noEditPoints="1"/>
            </p:cNvSpPr>
            <p:nvPr/>
          </p:nvSpPr>
          <p:spPr bwMode="auto">
            <a:xfrm>
              <a:off x="5497513" y="3068638"/>
              <a:ext cx="239713" cy="239713"/>
            </a:xfrm>
            <a:custGeom>
              <a:avLst/>
              <a:gdLst>
                <a:gd name="T0" fmla="*/ 58 w 64"/>
                <a:gd name="T1" fmla="*/ 0 h 64"/>
                <a:gd name="T2" fmla="*/ 6 w 64"/>
                <a:gd name="T3" fmla="*/ 0 h 64"/>
                <a:gd name="T4" fmla="*/ 0 w 64"/>
                <a:gd name="T5" fmla="*/ 6 h 64"/>
                <a:gd name="T6" fmla="*/ 0 w 64"/>
                <a:gd name="T7" fmla="*/ 58 h 64"/>
                <a:gd name="T8" fmla="*/ 6 w 64"/>
                <a:gd name="T9" fmla="*/ 64 h 64"/>
                <a:gd name="T10" fmla="*/ 58 w 64"/>
                <a:gd name="T11" fmla="*/ 64 h 64"/>
                <a:gd name="T12" fmla="*/ 64 w 64"/>
                <a:gd name="T13" fmla="*/ 58 h 64"/>
                <a:gd name="T14" fmla="*/ 64 w 64"/>
                <a:gd name="T15" fmla="*/ 6 h 64"/>
                <a:gd name="T16" fmla="*/ 58 w 64"/>
                <a:gd name="T17" fmla="*/ 0 h 64"/>
                <a:gd name="T18" fmla="*/ 40 w 64"/>
                <a:gd name="T19" fmla="*/ 4 h 64"/>
                <a:gd name="T20" fmla="*/ 44 w 64"/>
                <a:gd name="T21" fmla="*/ 12 h 64"/>
                <a:gd name="T22" fmla="*/ 36 w 64"/>
                <a:gd name="T23" fmla="*/ 12 h 64"/>
                <a:gd name="T24" fmla="*/ 32 w 64"/>
                <a:gd name="T25" fmla="*/ 4 h 64"/>
                <a:gd name="T26" fmla="*/ 40 w 64"/>
                <a:gd name="T27" fmla="*/ 4 h 64"/>
                <a:gd name="T28" fmla="*/ 24 w 64"/>
                <a:gd name="T29" fmla="*/ 4 h 64"/>
                <a:gd name="T30" fmla="*/ 28 w 64"/>
                <a:gd name="T31" fmla="*/ 12 h 64"/>
                <a:gd name="T32" fmla="*/ 20 w 64"/>
                <a:gd name="T33" fmla="*/ 12 h 64"/>
                <a:gd name="T34" fmla="*/ 16 w 64"/>
                <a:gd name="T35" fmla="*/ 4 h 64"/>
                <a:gd name="T36" fmla="*/ 24 w 64"/>
                <a:gd name="T37" fmla="*/ 4 h 64"/>
                <a:gd name="T38" fmla="*/ 4 w 64"/>
                <a:gd name="T39" fmla="*/ 6 h 64"/>
                <a:gd name="T40" fmla="*/ 6 w 64"/>
                <a:gd name="T41" fmla="*/ 4 h 64"/>
                <a:gd name="T42" fmla="*/ 8 w 64"/>
                <a:gd name="T43" fmla="*/ 4 h 64"/>
                <a:gd name="T44" fmla="*/ 12 w 64"/>
                <a:gd name="T45" fmla="*/ 12 h 64"/>
                <a:gd name="T46" fmla="*/ 4 w 64"/>
                <a:gd name="T47" fmla="*/ 12 h 64"/>
                <a:gd name="T48" fmla="*/ 4 w 64"/>
                <a:gd name="T49" fmla="*/ 6 h 64"/>
                <a:gd name="T50" fmla="*/ 60 w 64"/>
                <a:gd name="T51" fmla="*/ 58 h 64"/>
                <a:gd name="T52" fmla="*/ 58 w 64"/>
                <a:gd name="T53" fmla="*/ 60 h 64"/>
                <a:gd name="T54" fmla="*/ 6 w 64"/>
                <a:gd name="T55" fmla="*/ 60 h 64"/>
                <a:gd name="T56" fmla="*/ 4 w 64"/>
                <a:gd name="T57" fmla="*/ 58 h 64"/>
                <a:gd name="T58" fmla="*/ 4 w 64"/>
                <a:gd name="T59" fmla="*/ 16 h 64"/>
                <a:gd name="T60" fmla="*/ 60 w 64"/>
                <a:gd name="T61" fmla="*/ 16 h 64"/>
                <a:gd name="T62" fmla="*/ 60 w 64"/>
                <a:gd name="T63" fmla="*/ 58 h 64"/>
                <a:gd name="T64" fmla="*/ 52 w 64"/>
                <a:gd name="T65" fmla="*/ 12 h 64"/>
                <a:gd name="T66" fmla="*/ 48 w 64"/>
                <a:gd name="T67" fmla="*/ 4 h 64"/>
                <a:gd name="T68" fmla="*/ 56 w 64"/>
                <a:gd name="T69" fmla="*/ 4 h 64"/>
                <a:gd name="T70" fmla="*/ 60 w 64"/>
                <a:gd name="T71" fmla="*/ 12 h 64"/>
                <a:gd name="T72" fmla="*/ 52 w 64"/>
                <a:gd name="T73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" h="64">
                  <a:moveTo>
                    <a:pt x="58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61" y="64"/>
                    <a:pt x="64" y="61"/>
                    <a:pt x="64" y="58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3"/>
                    <a:pt x="61" y="0"/>
                    <a:pt x="58" y="0"/>
                  </a:cubicBezTo>
                  <a:close/>
                  <a:moveTo>
                    <a:pt x="40" y="4"/>
                  </a:moveTo>
                  <a:cubicBezTo>
                    <a:pt x="44" y="12"/>
                    <a:pt x="44" y="12"/>
                    <a:pt x="44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2" y="4"/>
                    <a:pt x="32" y="4"/>
                    <a:pt x="32" y="4"/>
                  </a:cubicBezTo>
                  <a:lnTo>
                    <a:pt x="40" y="4"/>
                  </a:lnTo>
                  <a:close/>
                  <a:moveTo>
                    <a:pt x="24" y="4"/>
                  </a:moveTo>
                  <a:cubicBezTo>
                    <a:pt x="28" y="12"/>
                    <a:pt x="28" y="12"/>
                    <a:pt x="28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24" y="4"/>
                  </a:lnTo>
                  <a:close/>
                  <a:moveTo>
                    <a:pt x="4" y="6"/>
                  </a:moveTo>
                  <a:cubicBezTo>
                    <a:pt x="4" y="5"/>
                    <a:pt x="5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6"/>
                  </a:lnTo>
                  <a:close/>
                  <a:moveTo>
                    <a:pt x="60" y="58"/>
                  </a:moveTo>
                  <a:cubicBezTo>
                    <a:pt x="60" y="59"/>
                    <a:pt x="59" y="60"/>
                    <a:pt x="58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60"/>
                    <a:pt x="4" y="59"/>
                    <a:pt x="4" y="5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60" y="16"/>
                    <a:pt x="60" y="16"/>
                    <a:pt x="60" y="16"/>
                  </a:cubicBezTo>
                  <a:lnTo>
                    <a:pt x="60" y="58"/>
                  </a:lnTo>
                  <a:close/>
                  <a:moveTo>
                    <a:pt x="52" y="12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60" y="12"/>
                    <a:pt x="60" y="12"/>
                    <a:pt x="60" y="12"/>
                  </a:cubicBezTo>
                  <a:lnTo>
                    <a:pt x="5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</p:grpSp>
      <p:grpSp>
        <p:nvGrpSpPr>
          <p:cNvPr id="18" name="Group 73"/>
          <p:cNvGrpSpPr/>
          <p:nvPr/>
        </p:nvGrpSpPr>
        <p:grpSpPr>
          <a:xfrm>
            <a:off x="6573773" y="2525612"/>
            <a:ext cx="512891" cy="383819"/>
            <a:chOff x="9344026" y="3128963"/>
            <a:chExt cx="239713" cy="179388"/>
          </a:xfrm>
          <a:solidFill>
            <a:srgbClr val="F04077"/>
          </a:solidFill>
        </p:grpSpPr>
        <p:sp>
          <p:nvSpPr>
            <p:cNvPr id="19" name="Freeform 375"/>
            <p:cNvSpPr>
              <a:spLocks noEditPoints="1"/>
            </p:cNvSpPr>
            <p:nvPr/>
          </p:nvSpPr>
          <p:spPr bwMode="auto">
            <a:xfrm>
              <a:off x="9344026" y="3128963"/>
              <a:ext cx="239713" cy="179388"/>
            </a:xfrm>
            <a:custGeom>
              <a:avLst/>
              <a:gdLst>
                <a:gd name="T0" fmla="*/ 123 w 151"/>
                <a:gd name="T1" fmla="*/ 0 h 113"/>
                <a:gd name="T2" fmla="*/ 28 w 151"/>
                <a:gd name="T3" fmla="*/ 0 h 113"/>
                <a:gd name="T4" fmla="*/ 0 w 151"/>
                <a:gd name="T5" fmla="*/ 66 h 113"/>
                <a:gd name="T6" fmla="*/ 0 w 151"/>
                <a:gd name="T7" fmla="*/ 113 h 113"/>
                <a:gd name="T8" fmla="*/ 151 w 151"/>
                <a:gd name="T9" fmla="*/ 113 h 113"/>
                <a:gd name="T10" fmla="*/ 151 w 151"/>
                <a:gd name="T11" fmla="*/ 66 h 113"/>
                <a:gd name="T12" fmla="*/ 123 w 151"/>
                <a:gd name="T13" fmla="*/ 0 h 113"/>
                <a:gd name="T14" fmla="*/ 142 w 151"/>
                <a:gd name="T15" fmla="*/ 104 h 113"/>
                <a:gd name="T16" fmla="*/ 9 w 151"/>
                <a:gd name="T17" fmla="*/ 104 h 113"/>
                <a:gd name="T18" fmla="*/ 9 w 151"/>
                <a:gd name="T19" fmla="*/ 75 h 113"/>
                <a:gd name="T20" fmla="*/ 142 w 151"/>
                <a:gd name="T21" fmla="*/ 75 h 113"/>
                <a:gd name="T22" fmla="*/ 142 w 151"/>
                <a:gd name="T23" fmla="*/ 10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1" h="113">
                  <a:moveTo>
                    <a:pt x="123" y="0"/>
                  </a:moveTo>
                  <a:lnTo>
                    <a:pt x="28" y="0"/>
                  </a:lnTo>
                  <a:lnTo>
                    <a:pt x="0" y="66"/>
                  </a:lnTo>
                  <a:lnTo>
                    <a:pt x="0" y="113"/>
                  </a:lnTo>
                  <a:lnTo>
                    <a:pt x="151" y="113"/>
                  </a:lnTo>
                  <a:lnTo>
                    <a:pt x="151" y="66"/>
                  </a:lnTo>
                  <a:lnTo>
                    <a:pt x="123" y="0"/>
                  </a:lnTo>
                  <a:close/>
                  <a:moveTo>
                    <a:pt x="142" y="104"/>
                  </a:moveTo>
                  <a:lnTo>
                    <a:pt x="9" y="104"/>
                  </a:lnTo>
                  <a:lnTo>
                    <a:pt x="9" y="75"/>
                  </a:lnTo>
                  <a:lnTo>
                    <a:pt x="142" y="75"/>
                  </a:lnTo>
                  <a:lnTo>
                    <a:pt x="142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  <p:sp>
          <p:nvSpPr>
            <p:cNvPr id="20" name="Rectangle 376"/>
            <p:cNvSpPr>
              <a:spLocks noChangeArrowheads="1"/>
            </p:cNvSpPr>
            <p:nvPr/>
          </p:nvSpPr>
          <p:spPr bwMode="auto">
            <a:xfrm>
              <a:off x="9539288" y="3263901"/>
              <a:ext cx="14288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</a:endParaRPr>
            </a:p>
          </p:txBody>
        </p:sp>
      </p:grpSp>
      <p:grpSp>
        <p:nvGrpSpPr>
          <p:cNvPr id="25616" name="组合 35"/>
          <p:cNvGrpSpPr/>
          <p:nvPr/>
        </p:nvGrpSpPr>
        <p:grpSpPr bwMode="auto">
          <a:xfrm>
            <a:off x="7726363" y="2328863"/>
            <a:ext cx="2682875" cy="1203076"/>
            <a:chOff x="7739699" y="2468062"/>
            <a:chExt cx="2682082" cy="1203186"/>
          </a:xfrm>
        </p:grpSpPr>
        <p:sp>
          <p:nvSpPr>
            <p:cNvPr id="25628" name="TextBox 76"/>
            <p:cNvSpPr txBox="1">
              <a:spLocks noChangeArrowheads="1"/>
            </p:cNvSpPr>
            <p:nvPr/>
          </p:nvSpPr>
          <p:spPr bwMode="auto">
            <a:xfrm>
              <a:off x="7739699" y="2468062"/>
              <a:ext cx="928096" cy="337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/>
              <a:r>
                <a:rPr lang="zh-CN" altLang="en-US" sz="16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第6-7周</a:t>
              </a:r>
              <a:endPara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629" name="Rectangle 77"/>
            <p:cNvSpPr>
              <a:spLocks noChangeArrowheads="1"/>
            </p:cNvSpPr>
            <p:nvPr/>
          </p:nvSpPr>
          <p:spPr bwMode="auto">
            <a:xfrm>
              <a:off x="7739699" y="2718025"/>
              <a:ext cx="2682082" cy="953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进行迭代编写、Debug、压力测试、界面优化等，实现拓展功能：网页实现基于校园卡的在线拓展功能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617" name="组合 38"/>
          <p:cNvGrpSpPr/>
          <p:nvPr/>
        </p:nvGrpSpPr>
        <p:grpSpPr bwMode="auto">
          <a:xfrm>
            <a:off x="2265363" y="2909888"/>
            <a:ext cx="2698750" cy="556645"/>
            <a:chOff x="2278748" y="3049131"/>
            <a:chExt cx="2698493" cy="556696"/>
          </a:xfrm>
        </p:grpSpPr>
        <p:sp>
          <p:nvSpPr>
            <p:cNvPr id="25626" name="TextBox 78"/>
            <p:cNvSpPr txBox="1">
              <a:spLocks noChangeArrowheads="1"/>
            </p:cNvSpPr>
            <p:nvPr/>
          </p:nvSpPr>
          <p:spPr bwMode="auto">
            <a:xfrm>
              <a:off x="3944899" y="3049131"/>
              <a:ext cx="714307" cy="337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/>
              <a:r>
                <a:rPr lang="zh-CN" altLang="en-US" sz="16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第1周</a:t>
              </a:r>
              <a:endPara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627" name="Rectangle 79"/>
            <p:cNvSpPr>
              <a:spLocks noChangeArrowheads="1"/>
            </p:cNvSpPr>
            <p:nvPr/>
          </p:nvSpPr>
          <p:spPr bwMode="auto">
            <a:xfrm>
              <a:off x="2278748" y="3299094"/>
              <a:ext cx="2698493" cy="3067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r" eaLnBrk="1" hangingPunct="1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选题、立项、完成进度计划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618" name="组合 41"/>
          <p:cNvGrpSpPr/>
          <p:nvPr/>
        </p:nvGrpSpPr>
        <p:grpSpPr bwMode="auto">
          <a:xfrm>
            <a:off x="8142288" y="4067175"/>
            <a:ext cx="2681287" cy="987176"/>
            <a:chOff x="8154223" y="4206883"/>
            <a:chExt cx="2682082" cy="987265"/>
          </a:xfrm>
        </p:grpSpPr>
        <p:sp>
          <p:nvSpPr>
            <p:cNvPr id="25624" name="TextBox 80"/>
            <p:cNvSpPr txBox="1">
              <a:spLocks noChangeArrowheads="1"/>
            </p:cNvSpPr>
            <p:nvPr/>
          </p:nvSpPr>
          <p:spPr bwMode="auto">
            <a:xfrm>
              <a:off x="8154223" y="4206883"/>
              <a:ext cx="928645" cy="337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/>
              <a:r>
                <a:rPr lang="zh-CN" altLang="en-US" sz="16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第3-5周</a:t>
              </a:r>
              <a:endPara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625" name="Rectangle 81"/>
            <p:cNvSpPr>
              <a:spLocks noChangeArrowheads="1"/>
            </p:cNvSpPr>
            <p:nvPr/>
          </p:nvSpPr>
          <p:spPr bwMode="auto">
            <a:xfrm>
              <a:off x="8154223" y="4456846"/>
              <a:ext cx="2682082" cy="737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编写、调试、组装1.0版本，实现基础功能：数据库及服务器搭建、网页实现校园卡圈存机功能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619" name="组合 44"/>
          <p:cNvGrpSpPr/>
          <p:nvPr/>
        </p:nvGrpSpPr>
        <p:grpSpPr bwMode="auto">
          <a:xfrm>
            <a:off x="1736725" y="4821238"/>
            <a:ext cx="2698750" cy="987175"/>
            <a:chOff x="1749108" y="4961412"/>
            <a:chExt cx="2698493" cy="987266"/>
          </a:xfrm>
        </p:grpSpPr>
        <p:sp>
          <p:nvSpPr>
            <p:cNvPr id="25622" name="TextBox 82"/>
            <p:cNvSpPr txBox="1">
              <a:spLocks noChangeArrowheads="1"/>
            </p:cNvSpPr>
            <p:nvPr/>
          </p:nvSpPr>
          <p:spPr bwMode="auto">
            <a:xfrm>
              <a:off x="3401981" y="4961412"/>
              <a:ext cx="714307" cy="337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/>
              <a:r>
                <a:rPr lang="zh-CN" altLang="en-US" sz="16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第2周</a:t>
              </a:r>
              <a:endPara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623" name="Rectangle 83"/>
            <p:cNvSpPr>
              <a:spLocks noChangeArrowheads="1"/>
            </p:cNvSpPr>
            <p:nvPr/>
          </p:nvSpPr>
          <p:spPr bwMode="auto">
            <a:xfrm>
              <a:off x="1749108" y="5211375"/>
              <a:ext cx="2698493" cy="7373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r" eaLnBrk="1" hangingPunct="1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确定语言、环境、平台及知识技能需要，完成计划文档，明确个人分工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5620" name="TextBox 86"/>
          <p:cNvSpPr txBox="1">
            <a:spLocks noChangeArrowheads="1"/>
          </p:cNvSpPr>
          <p:nvPr/>
        </p:nvSpPr>
        <p:spPr bwMode="auto">
          <a:xfrm>
            <a:off x="4338638" y="1985963"/>
            <a:ext cx="5892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</a:rPr>
              <a:t>验收</a:t>
            </a:r>
            <a:endParaRPr lang="zh-CN" altLang="en-US" sz="1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621" name="Freeform 37"/>
          <p:cNvSpPr/>
          <p:nvPr/>
        </p:nvSpPr>
        <p:spPr bwMode="auto">
          <a:xfrm>
            <a:off x="4608513" y="1493838"/>
            <a:ext cx="465137" cy="427037"/>
          </a:xfrm>
          <a:custGeom>
            <a:avLst/>
            <a:gdLst>
              <a:gd name="T0" fmla="*/ 2147483647 w 62"/>
              <a:gd name="T1" fmla="*/ 2147483647 h 57"/>
              <a:gd name="T2" fmla="*/ 2147483647 w 62"/>
              <a:gd name="T3" fmla="*/ 2147483647 h 57"/>
              <a:gd name="T4" fmla="*/ 2147483647 w 62"/>
              <a:gd name="T5" fmla="*/ 2147483647 h 57"/>
              <a:gd name="T6" fmla="*/ 2147483647 w 62"/>
              <a:gd name="T7" fmla="*/ 2147483647 h 57"/>
              <a:gd name="T8" fmla="*/ 2147483647 w 62"/>
              <a:gd name="T9" fmla="*/ 2147483647 h 57"/>
              <a:gd name="T10" fmla="*/ 2147483647 w 62"/>
              <a:gd name="T11" fmla="*/ 2147483647 h 57"/>
              <a:gd name="T12" fmla="*/ 2147483647 w 62"/>
              <a:gd name="T13" fmla="*/ 2147483647 h 57"/>
              <a:gd name="T14" fmla="*/ 2147483647 w 62"/>
              <a:gd name="T15" fmla="*/ 2147483647 h 57"/>
              <a:gd name="T16" fmla="*/ 2147483647 w 62"/>
              <a:gd name="T17" fmla="*/ 2147483647 h 57"/>
              <a:gd name="T18" fmla="*/ 2147483647 w 62"/>
              <a:gd name="T19" fmla="*/ 2147483647 h 57"/>
              <a:gd name="T20" fmla="*/ 2147483647 w 62"/>
              <a:gd name="T21" fmla="*/ 2147483647 h 57"/>
              <a:gd name="T22" fmla="*/ 2147483647 w 62"/>
              <a:gd name="T23" fmla="*/ 2147483647 h 57"/>
              <a:gd name="T24" fmla="*/ 2147483647 w 62"/>
              <a:gd name="T25" fmla="*/ 2147483647 h 57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62" h="57">
                <a:moveTo>
                  <a:pt x="46" y="3"/>
                </a:moveTo>
                <a:cubicBezTo>
                  <a:pt x="46" y="3"/>
                  <a:pt x="36" y="8"/>
                  <a:pt x="25" y="4"/>
                </a:cubicBezTo>
                <a:cubicBezTo>
                  <a:pt x="14" y="0"/>
                  <a:pt x="9" y="2"/>
                  <a:pt x="4" y="8"/>
                </a:cubicBezTo>
                <a:cubicBezTo>
                  <a:pt x="3" y="7"/>
                  <a:pt x="2" y="7"/>
                  <a:pt x="1" y="8"/>
                </a:cubicBezTo>
                <a:cubicBezTo>
                  <a:pt x="0" y="8"/>
                  <a:pt x="0" y="10"/>
                  <a:pt x="1" y="11"/>
                </a:cubicBezTo>
                <a:cubicBezTo>
                  <a:pt x="28" y="56"/>
                  <a:pt x="28" y="56"/>
                  <a:pt x="28" y="56"/>
                </a:cubicBezTo>
                <a:cubicBezTo>
                  <a:pt x="28" y="57"/>
                  <a:pt x="29" y="57"/>
                  <a:pt x="30" y="57"/>
                </a:cubicBezTo>
                <a:cubicBezTo>
                  <a:pt x="31" y="57"/>
                  <a:pt x="31" y="57"/>
                  <a:pt x="32" y="57"/>
                </a:cubicBezTo>
                <a:cubicBezTo>
                  <a:pt x="33" y="56"/>
                  <a:pt x="33" y="54"/>
                  <a:pt x="32" y="53"/>
                </a:cubicBezTo>
                <a:cubicBezTo>
                  <a:pt x="20" y="33"/>
                  <a:pt x="20" y="33"/>
                  <a:pt x="20" y="33"/>
                </a:cubicBezTo>
                <a:cubicBezTo>
                  <a:pt x="25" y="27"/>
                  <a:pt x="30" y="26"/>
                  <a:pt x="41" y="30"/>
                </a:cubicBezTo>
                <a:cubicBezTo>
                  <a:pt x="52" y="33"/>
                  <a:pt x="62" y="28"/>
                  <a:pt x="62" y="28"/>
                </a:cubicBezTo>
                <a:lnTo>
                  <a:pt x="46" y="3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>
            <a:off x="8924925" y="0"/>
            <a:ext cx="3267075" cy="6858000"/>
          </a:xfrm>
          <a:prstGeom prst="triangle">
            <a:avLst>
              <a:gd name="adj" fmla="val 100000"/>
            </a:avLst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99" name="矩形 11"/>
          <p:cNvSpPr>
            <a:spLocks noChangeArrowheads="1"/>
          </p:cNvSpPr>
          <p:nvPr/>
        </p:nvSpPr>
        <p:spPr bwMode="auto">
          <a:xfrm>
            <a:off x="3308350" y="3184525"/>
            <a:ext cx="2484438" cy="488950"/>
          </a:xfrm>
          <a:prstGeom prst="rect">
            <a:avLst/>
          </a:prstGeom>
          <a:noFill/>
          <a:ln w="9525">
            <a:solidFill>
              <a:srgbClr val="F7725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zh-CN" altLang="en-US" sz="1600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100" name="Rectangle 6"/>
          <p:cNvSpPr>
            <a:spLocks noChangeArrowheads="1"/>
          </p:cNvSpPr>
          <p:nvPr/>
        </p:nvSpPr>
        <p:spPr bwMode="black">
          <a:xfrm>
            <a:off x="3676650" y="3230563"/>
            <a:ext cx="277177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93875" y="3184525"/>
            <a:ext cx="1328738" cy="48895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02" name="文本框 10"/>
          <p:cNvSpPr txBox="1">
            <a:spLocks noChangeArrowheads="1"/>
          </p:cNvSpPr>
          <p:nvPr/>
        </p:nvSpPr>
        <p:spPr bwMode="auto">
          <a:xfrm>
            <a:off x="1970088" y="3221038"/>
            <a:ext cx="96361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</a:t>
            </a:r>
            <a:endParaRPr lang="zh-CN" altLang="en-US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03" name="矩形 18"/>
          <p:cNvSpPr>
            <a:spLocks noChangeArrowheads="1"/>
          </p:cNvSpPr>
          <p:nvPr/>
        </p:nvSpPr>
        <p:spPr bwMode="auto">
          <a:xfrm>
            <a:off x="3308350" y="3844925"/>
            <a:ext cx="2484438" cy="488950"/>
          </a:xfrm>
          <a:prstGeom prst="rect">
            <a:avLst/>
          </a:prstGeom>
          <a:noFill/>
          <a:ln w="9525">
            <a:solidFill>
              <a:srgbClr val="F7725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zh-CN" altLang="en-US" sz="1600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104" name="Rectangle 6"/>
          <p:cNvSpPr>
            <a:spLocks noChangeArrowheads="1"/>
          </p:cNvSpPr>
          <p:nvPr/>
        </p:nvSpPr>
        <p:spPr bwMode="black">
          <a:xfrm>
            <a:off x="3676650" y="3890963"/>
            <a:ext cx="277177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技术相关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793875" y="3844925"/>
            <a:ext cx="1328738" cy="48895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06" name="文本框 17"/>
          <p:cNvSpPr txBox="1">
            <a:spLocks noChangeArrowheads="1"/>
          </p:cNvSpPr>
          <p:nvPr/>
        </p:nvSpPr>
        <p:spPr bwMode="auto">
          <a:xfrm>
            <a:off x="1970088" y="3881438"/>
            <a:ext cx="96361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</a:t>
            </a:r>
            <a:endParaRPr lang="zh-CN" altLang="en-US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07" name="矩形 25"/>
          <p:cNvSpPr>
            <a:spLocks noChangeArrowheads="1"/>
          </p:cNvSpPr>
          <p:nvPr/>
        </p:nvSpPr>
        <p:spPr bwMode="auto">
          <a:xfrm>
            <a:off x="3305175" y="4505325"/>
            <a:ext cx="2487613" cy="488950"/>
          </a:xfrm>
          <a:prstGeom prst="rect">
            <a:avLst/>
          </a:prstGeom>
          <a:noFill/>
          <a:ln w="9525">
            <a:solidFill>
              <a:srgbClr val="F7725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zh-CN" altLang="en-US" sz="1600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108" name="Rectangle 6"/>
          <p:cNvSpPr>
            <a:spLocks noChangeArrowheads="1"/>
          </p:cNvSpPr>
          <p:nvPr/>
        </p:nvSpPr>
        <p:spPr bwMode="black">
          <a:xfrm>
            <a:off x="3673475" y="4551363"/>
            <a:ext cx="277177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过程模型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792288" y="4505325"/>
            <a:ext cx="1328737" cy="48895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10" name="文本框 24"/>
          <p:cNvSpPr txBox="1">
            <a:spLocks noChangeArrowheads="1"/>
          </p:cNvSpPr>
          <p:nvPr/>
        </p:nvSpPr>
        <p:spPr bwMode="auto">
          <a:xfrm>
            <a:off x="1968500" y="4541838"/>
            <a:ext cx="962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</a:t>
            </a:r>
            <a:endParaRPr lang="zh-CN" altLang="en-US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11" name="矩形 32"/>
          <p:cNvSpPr>
            <a:spLocks noChangeArrowheads="1"/>
          </p:cNvSpPr>
          <p:nvPr/>
        </p:nvSpPr>
        <p:spPr bwMode="auto">
          <a:xfrm>
            <a:off x="3305175" y="5165725"/>
            <a:ext cx="2487613" cy="488950"/>
          </a:xfrm>
          <a:prstGeom prst="rect">
            <a:avLst/>
          </a:prstGeom>
          <a:noFill/>
          <a:ln w="9525">
            <a:solidFill>
              <a:srgbClr val="F7725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zh-CN" altLang="en-US" sz="1600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112" name="Rectangle 6"/>
          <p:cNvSpPr>
            <a:spLocks noChangeArrowheads="1"/>
          </p:cNvSpPr>
          <p:nvPr/>
        </p:nvSpPr>
        <p:spPr bwMode="black">
          <a:xfrm>
            <a:off x="3673475" y="5211763"/>
            <a:ext cx="277177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人员分工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792288" y="5165725"/>
            <a:ext cx="1328737" cy="48895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14" name="文本框 31"/>
          <p:cNvSpPr txBox="1">
            <a:spLocks noChangeArrowheads="1"/>
          </p:cNvSpPr>
          <p:nvPr/>
        </p:nvSpPr>
        <p:spPr bwMode="auto">
          <a:xfrm>
            <a:off x="1968500" y="5202238"/>
            <a:ext cx="962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</a:t>
            </a:r>
            <a:endParaRPr lang="zh-CN" altLang="en-US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15" name="组合 34"/>
          <p:cNvGrpSpPr/>
          <p:nvPr/>
        </p:nvGrpSpPr>
        <p:grpSpPr bwMode="auto">
          <a:xfrm>
            <a:off x="1639888" y="1727200"/>
            <a:ext cx="2701925" cy="898525"/>
            <a:chOff x="467913" y="1102550"/>
            <a:chExt cx="2702007" cy="899374"/>
          </a:xfrm>
        </p:grpSpPr>
        <p:grpSp>
          <p:nvGrpSpPr>
            <p:cNvPr id="4131" name="组合 35"/>
            <p:cNvGrpSpPr/>
            <p:nvPr/>
          </p:nvGrpSpPr>
          <p:grpSpPr bwMode="auto">
            <a:xfrm>
              <a:off x="467913" y="1102550"/>
              <a:ext cx="2702007" cy="849531"/>
              <a:chOff x="10870474" y="497840"/>
              <a:chExt cx="2702007" cy="849531"/>
            </a:xfrm>
          </p:grpSpPr>
          <p:sp>
            <p:nvSpPr>
              <p:cNvPr id="4133" name="文本框 37"/>
              <p:cNvSpPr txBox="1">
                <a:spLocks noChangeArrowheads="1"/>
              </p:cNvSpPr>
              <p:nvPr/>
            </p:nvSpPr>
            <p:spPr bwMode="auto">
              <a:xfrm>
                <a:off x="10870474" y="497840"/>
                <a:ext cx="1432560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3600" b="1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</a:t>
                </a:r>
                <a:r>
                  <a:rPr lang="zh-CN" altLang="en-US" sz="3600" b="1">
                    <a:solidFill>
                      <a:srgbClr val="F7725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录</a:t>
                </a:r>
                <a:endParaRPr lang="zh-CN" altLang="en-US" sz="36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39" name="直接连接符 38"/>
              <p:cNvCxnSpPr/>
              <p:nvPr/>
            </p:nvCxnSpPr>
            <p:spPr>
              <a:xfrm>
                <a:off x="11021291" y="1347956"/>
                <a:ext cx="2551190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32" name="文本框 36"/>
            <p:cNvSpPr txBox="1">
              <a:spLocks noChangeArrowheads="1"/>
            </p:cNvSpPr>
            <p:nvPr/>
          </p:nvSpPr>
          <p:spPr bwMode="auto">
            <a:xfrm>
              <a:off x="995860" y="1601814"/>
              <a:ext cx="143256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4" name="等腰三角形 4"/>
          <p:cNvSpPr/>
          <p:nvPr/>
        </p:nvSpPr>
        <p:spPr>
          <a:xfrm rot="11374545">
            <a:off x="8839200" y="1468438"/>
            <a:ext cx="501650" cy="5270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等腰三角形 4"/>
          <p:cNvSpPr/>
          <p:nvPr/>
        </p:nvSpPr>
        <p:spPr>
          <a:xfrm rot="20476330">
            <a:off x="10464800" y="766763"/>
            <a:ext cx="1674813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6" name="等腰三角形 4"/>
          <p:cNvSpPr/>
          <p:nvPr/>
        </p:nvSpPr>
        <p:spPr>
          <a:xfrm>
            <a:off x="10202863" y="1533525"/>
            <a:ext cx="1282700" cy="134620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9" name="等腰三角形 4"/>
          <p:cNvSpPr/>
          <p:nvPr/>
        </p:nvSpPr>
        <p:spPr>
          <a:xfrm rot="3834254">
            <a:off x="9466263" y="5322888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0" name="等腰三角形 4"/>
          <p:cNvSpPr/>
          <p:nvPr/>
        </p:nvSpPr>
        <p:spPr>
          <a:xfrm rot="3834254">
            <a:off x="9100344" y="6187282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3" name="等腰三角形 4"/>
          <p:cNvSpPr/>
          <p:nvPr/>
        </p:nvSpPr>
        <p:spPr>
          <a:xfrm rot="4726618">
            <a:off x="9940925" y="3300413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4" name="等腰三角形 4"/>
          <p:cNvSpPr/>
          <p:nvPr/>
        </p:nvSpPr>
        <p:spPr>
          <a:xfrm rot="12600000">
            <a:off x="8034338" y="2139950"/>
            <a:ext cx="1187450" cy="1247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5" name="等腰三角形 4"/>
          <p:cNvSpPr/>
          <p:nvPr/>
        </p:nvSpPr>
        <p:spPr>
          <a:xfrm rot="21025852">
            <a:off x="11661775" y="754063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等腰三角形 4"/>
          <p:cNvSpPr/>
          <p:nvPr/>
        </p:nvSpPr>
        <p:spPr>
          <a:xfrm rot="3834254">
            <a:off x="8044656" y="329407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等腰三角形 4"/>
          <p:cNvSpPr/>
          <p:nvPr/>
        </p:nvSpPr>
        <p:spPr>
          <a:xfrm rot="18038681">
            <a:off x="9340056" y="-207169"/>
            <a:ext cx="344488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等腰三角形 4"/>
          <p:cNvSpPr/>
          <p:nvPr/>
        </p:nvSpPr>
        <p:spPr>
          <a:xfrm rot="19679131">
            <a:off x="7400925" y="1608138"/>
            <a:ext cx="661988" cy="6953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等腰三角形 4"/>
          <p:cNvSpPr/>
          <p:nvPr/>
        </p:nvSpPr>
        <p:spPr>
          <a:xfrm rot="15049811">
            <a:off x="8596313" y="4405313"/>
            <a:ext cx="501650" cy="5270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等腰三角形 4"/>
          <p:cNvSpPr/>
          <p:nvPr/>
        </p:nvSpPr>
        <p:spPr>
          <a:xfrm rot="11374545">
            <a:off x="10853738" y="5605463"/>
            <a:ext cx="501650" cy="525462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9152214" y="832757"/>
            <a:ext cx="3080989" cy="5591028"/>
            <a:chOff x="9152214" y="832757"/>
            <a:chExt cx="3080989" cy="5591028"/>
          </a:xfrm>
          <a:solidFill>
            <a:srgbClr val="FFFFFF"/>
          </a:solidFill>
        </p:grpSpPr>
        <p:sp>
          <p:nvSpPr>
            <p:cNvPr id="51" name="任意多边形 50"/>
            <p:cNvSpPr/>
            <p:nvPr/>
          </p:nvSpPr>
          <p:spPr>
            <a:xfrm rot="20476330">
              <a:off x="10748648" y="1409739"/>
              <a:ext cx="1484555" cy="991655"/>
            </a:xfrm>
            <a:custGeom>
              <a:avLst/>
              <a:gdLst>
                <a:gd name="connsiteX0" fmla="*/ 964253 w 1484555"/>
                <a:gd name="connsiteY0" fmla="*/ 0 h 991655"/>
                <a:gd name="connsiteX1" fmla="*/ 1484555 w 1484555"/>
                <a:gd name="connsiteY1" fmla="*/ 377030 h 991655"/>
                <a:gd name="connsiteX2" fmla="*/ 0 w 1484555"/>
                <a:gd name="connsiteY2" fmla="*/ 991655 h 991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4555" h="991655">
                  <a:moveTo>
                    <a:pt x="964253" y="0"/>
                  </a:moveTo>
                  <a:lnTo>
                    <a:pt x="1484555" y="377030"/>
                  </a:lnTo>
                  <a:lnTo>
                    <a:pt x="0" y="99165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>
              <a:off x="10971638" y="2127252"/>
              <a:ext cx="513649" cy="434792"/>
            </a:xfrm>
            <a:custGeom>
              <a:avLst/>
              <a:gdLst>
                <a:gd name="connsiteX0" fmla="*/ 207102 w 513649"/>
                <a:gd name="connsiteY0" fmla="*/ 0 h 434792"/>
                <a:gd name="connsiteX1" fmla="*/ 513649 w 513649"/>
                <a:gd name="connsiteY1" fmla="*/ 222135 h 434792"/>
                <a:gd name="connsiteX2" fmla="*/ 0 w 513649"/>
                <a:gd name="connsiteY2" fmla="*/ 434792 h 434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3649" h="434792">
                  <a:moveTo>
                    <a:pt x="207102" y="0"/>
                  </a:moveTo>
                  <a:lnTo>
                    <a:pt x="513649" y="222135"/>
                  </a:lnTo>
                  <a:lnTo>
                    <a:pt x="0" y="43479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任意多边形 52"/>
            <p:cNvSpPr/>
            <p:nvPr/>
          </p:nvSpPr>
          <p:spPr>
            <a:xfrm rot="3834254">
              <a:off x="9520560" y="5357206"/>
              <a:ext cx="314048" cy="287533"/>
            </a:xfrm>
            <a:custGeom>
              <a:avLst/>
              <a:gdLst>
                <a:gd name="connsiteX0" fmla="*/ 11468 w 314048"/>
                <a:gd name="connsiteY0" fmla="*/ 0 h 287533"/>
                <a:gd name="connsiteX1" fmla="*/ 314048 w 314048"/>
                <a:gd name="connsiteY1" fmla="*/ 219261 h 287533"/>
                <a:gd name="connsiteX2" fmla="*/ 149143 w 314048"/>
                <a:gd name="connsiteY2" fmla="*/ 287533 h 287533"/>
                <a:gd name="connsiteX3" fmla="*/ 0 w 314048"/>
                <a:gd name="connsiteY3" fmla="*/ 99595 h 28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048" h="287533">
                  <a:moveTo>
                    <a:pt x="11468" y="0"/>
                  </a:moveTo>
                  <a:lnTo>
                    <a:pt x="314048" y="219261"/>
                  </a:lnTo>
                  <a:lnTo>
                    <a:pt x="149143" y="287533"/>
                  </a:lnTo>
                  <a:lnTo>
                    <a:pt x="0" y="9959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任意多边形 66"/>
            <p:cNvSpPr/>
            <p:nvPr/>
          </p:nvSpPr>
          <p:spPr>
            <a:xfrm rot="3834254">
              <a:off x="9141845" y="6212916"/>
              <a:ext cx="221238" cy="200499"/>
            </a:xfrm>
            <a:custGeom>
              <a:avLst/>
              <a:gdLst>
                <a:gd name="connsiteX0" fmla="*/ 6794 w 221238"/>
                <a:gd name="connsiteY0" fmla="*/ 0 h 200499"/>
                <a:gd name="connsiteX1" fmla="*/ 221238 w 221238"/>
                <a:gd name="connsiteY1" fmla="*/ 155395 h 200499"/>
                <a:gd name="connsiteX2" fmla="*/ 112294 w 221238"/>
                <a:gd name="connsiteY2" fmla="*/ 200499 h 200499"/>
                <a:gd name="connsiteX3" fmla="*/ 0 w 221238"/>
                <a:gd name="connsiteY3" fmla="*/ 58996 h 200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238" h="200499">
                  <a:moveTo>
                    <a:pt x="6794" y="0"/>
                  </a:moveTo>
                  <a:lnTo>
                    <a:pt x="221238" y="155395"/>
                  </a:lnTo>
                  <a:lnTo>
                    <a:pt x="112294" y="200499"/>
                  </a:lnTo>
                  <a:lnTo>
                    <a:pt x="0" y="5899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任意多边形 68"/>
            <p:cNvSpPr/>
            <p:nvPr/>
          </p:nvSpPr>
          <p:spPr>
            <a:xfrm rot="4726618">
              <a:off x="10137641" y="3462627"/>
              <a:ext cx="1090268" cy="942332"/>
            </a:xfrm>
            <a:custGeom>
              <a:avLst/>
              <a:gdLst>
                <a:gd name="connsiteX0" fmla="*/ 54741 w 1090268"/>
                <a:gd name="connsiteY0" fmla="*/ 0 h 942332"/>
                <a:gd name="connsiteX1" fmla="*/ 1090268 w 1090268"/>
                <a:gd name="connsiteY1" fmla="*/ 750382 h 942332"/>
                <a:gd name="connsiteX2" fmla="*/ 626636 w 1090268"/>
                <a:gd name="connsiteY2" fmla="*/ 942332 h 942332"/>
                <a:gd name="connsiteX3" fmla="*/ 0 w 1090268"/>
                <a:gd name="connsiteY3" fmla="*/ 475377 h 94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0268" h="942332">
                  <a:moveTo>
                    <a:pt x="54741" y="0"/>
                  </a:moveTo>
                  <a:lnTo>
                    <a:pt x="1090268" y="750382"/>
                  </a:lnTo>
                  <a:lnTo>
                    <a:pt x="626636" y="942332"/>
                  </a:lnTo>
                  <a:lnTo>
                    <a:pt x="0" y="47537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任意多边形 69"/>
            <p:cNvSpPr/>
            <p:nvPr/>
          </p:nvSpPr>
          <p:spPr>
            <a:xfrm rot="21025852">
              <a:off x="11693675" y="832757"/>
              <a:ext cx="217959" cy="164561"/>
            </a:xfrm>
            <a:custGeom>
              <a:avLst/>
              <a:gdLst>
                <a:gd name="connsiteX0" fmla="*/ 115393 w 217959"/>
                <a:gd name="connsiteY0" fmla="*/ 0 h 164561"/>
                <a:gd name="connsiteX1" fmla="*/ 217959 w 217959"/>
                <a:gd name="connsiteY1" fmla="*/ 74324 h 164561"/>
                <a:gd name="connsiteX2" fmla="*/ 0 w 217959"/>
                <a:gd name="connsiteY2" fmla="*/ 164561 h 16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7959" h="164561">
                  <a:moveTo>
                    <a:pt x="115393" y="0"/>
                  </a:moveTo>
                  <a:lnTo>
                    <a:pt x="217959" y="74324"/>
                  </a:lnTo>
                  <a:lnTo>
                    <a:pt x="0" y="16456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2" name="等腰三角形 4"/>
          <p:cNvSpPr/>
          <p:nvPr/>
        </p:nvSpPr>
        <p:spPr>
          <a:xfrm rot="1555719">
            <a:off x="6561138" y="669925"/>
            <a:ext cx="242887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32"/>
          <p:cNvSpPr>
            <a:spLocks noChangeArrowheads="1"/>
          </p:cNvSpPr>
          <p:nvPr/>
        </p:nvSpPr>
        <p:spPr bwMode="auto">
          <a:xfrm>
            <a:off x="3310255" y="5821045"/>
            <a:ext cx="2487613" cy="488950"/>
          </a:xfrm>
          <a:prstGeom prst="rect">
            <a:avLst/>
          </a:prstGeom>
          <a:noFill/>
          <a:ln w="9525">
            <a:solidFill>
              <a:srgbClr val="F7725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zh-CN" altLang="en-US" sz="1600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97368" y="5821045"/>
            <a:ext cx="1328737" cy="48895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31"/>
          <p:cNvSpPr txBox="1">
            <a:spLocks noChangeArrowheads="1"/>
          </p:cNvSpPr>
          <p:nvPr/>
        </p:nvSpPr>
        <p:spPr bwMode="auto">
          <a:xfrm>
            <a:off x="1973580" y="5857558"/>
            <a:ext cx="962025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第五章</a:t>
            </a:r>
            <a:endParaRPr lang="zh-CN" altLang="en-US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black">
          <a:xfrm>
            <a:off x="3678555" y="5877243"/>
            <a:ext cx="277177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进度计划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36" name="组合 17"/>
          <p:cNvGrpSpPr/>
          <p:nvPr/>
        </p:nvGrpSpPr>
        <p:grpSpPr bwMode="auto">
          <a:xfrm rot="0">
            <a:off x="5226685" y="2244725"/>
            <a:ext cx="6233795" cy="1772285"/>
            <a:chOff x="271020" y="2420002"/>
            <a:chExt cx="6234569" cy="1771405"/>
          </a:xfrm>
        </p:grpSpPr>
        <p:sp>
          <p:nvSpPr>
            <p:cNvPr id="5138" name="文本框 18"/>
            <p:cNvSpPr txBox="1">
              <a:spLocks noChangeArrowheads="1"/>
            </p:cNvSpPr>
            <p:nvPr/>
          </p:nvSpPr>
          <p:spPr bwMode="auto">
            <a:xfrm>
              <a:off x="297950" y="2420002"/>
              <a:ext cx="4115955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>
                  <a:solidFill>
                    <a:srgbClr val="2DCC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01</a:t>
              </a:r>
              <a:endParaRPr lang="zh-CN" altLang="en-US" sz="60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9" name="文本框 19"/>
            <p:cNvSpPr txBox="1">
              <a:spLocks noChangeArrowheads="1"/>
            </p:cNvSpPr>
            <p:nvPr/>
          </p:nvSpPr>
          <p:spPr bwMode="auto">
            <a:xfrm>
              <a:off x="271020" y="3269736"/>
              <a:ext cx="6234569" cy="921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功能分析</a:t>
              </a:r>
              <a:endParaRPr lang="zh-CN" altLang="en-US" sz="54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651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" name="Freeform 6"/>
          <p:cNvSpPr/>
          <p:nvPr/>
        </p:nvSpPr>
        <p:spPr bwMode="auto">
          <a:xfrm rot="19653139">
            <a:off x="6213475" y="2295525"/>
            <a:ext cx="1335088" cy="982663"/>
          </a:xfrm>
          <a:custGeom>
            <a:avLst/>
            <a:gdLst/>
            <a:ahLst/>
            <a:cxnLst>
              <a:cxn ang="0">
                <a:pos x="924" y="201"/>
              </a:cxn>
              <a:cxn ang="0">
                <a:pos x="563" y="679"/>
              </a:cxn>
              <a:cxn ang="0">
                <a:pos x="0" y="440"/>
              </a:cxn>
              <a:cxn ang="0">
                <a:pos x="0" y="440"/>
              </a:cxn>
              <a:cxn ang="0">
                <a:pos x="374" y="0"/>
              </a:cxn>
              <a:cxn ang="0">
                <a:pos x="924" y="192"/>
              </a:cxn>
              <a:cxn ang="0">
                <a:pos x="924" y="201"/>
              </a:cxn>
            </a:cxnLst>
            <a:rect l="0" t="0" r="r" b="b"/>
            <a:pathLst>
              <a:path w="924" h="679">
                <a:moveTo>
                  <a:pt x="924" y="201"/>
                </a:moveTo>
                <a:lnTo>
                  <a:pt x="563" y="679"/>
                </a:lnTo>
                <a:lnTo>
                  <a:pt x="0" y="440"/>
                </a:lnTo>
                <a:lnTo>
                  <a:pt x="0" y="440"/>
                </a:lnTo>
                <a:lnTo>
                  <a:pt x="374" y="0"/>
                </a:lnTo>
                <a:lnTo>
                  <a:pt x="924" y="192"/>
                </a:lnTo>
                <a:lnTo>
                  <a:pt x="924" y="201"/>
                </a:lnTo>
                <a:close/>
              </a:path>
            </a:pathLst>
          </a:cu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Freeform 7"/>
          <p:cNvSpPr/>
          <p:nvPr/>
        </p:nvSpPr>
        <p:spPr bwMode="auto">
          <a:xfrm rot="19653139">
            <a:off x="7186613" y="2274888"/>
            <a:ext cx="619125" cy="1260475"/>
          </a:xfrm>
          <a:custGeom>
            <a:avLst/>
            <a:gdLst/>
            <a:ahLst/>
            <a:cxnLst>
              <a:cxn ang="0">
                <a:pos x="428" y="458"/>
              </a:cxn>
              <a:cxn ang="0">
                <a:pos x="106" y="872"/>
              </a:cxn>
              <a:cxn ang="0">
                <a:pos x="106" y="872"/>
              </a:cxn>
              <a:cxn ang="0">
                <a:pos x="0" y="478"/>
              </a:cxn>
              <a:cxn ang="0">
                <a:pos x="361" y="0"/>
              </a:cxn>
              <a:cxn ang="0">
                <a:pos x="428" y="458"/>
              </a:cxn>
            </a:cxnLst>
            <a:rect l="0" t="0" r="r" b="b"/>
            <a:pathLst>
              <a:path w="428" h="872">
                <a:moveTo>
                  <a:pt x="428" y="458"/>
                </a:moveTo>
                <a:lnTo>
                  <a:pt x="106" y="872"/>
                </a:lnTo>
                <a:lnTo>
                  <a:pt x="106" y="872"/>
                </a:lnTo>
                <a:lnTo>
                  <a:pt x="0" y="478"/>
                </a:lnTo>
                <a:lnTo>
                  <a:pt x="361" y="0"/>
                </a:lnTo>
                <a:lnTo>
                  <a:pt x="428" y="458"/>
                </a:lnTo>
                <a:close/>
              </a:path>
            </a:pathLst>
          </a:custGeom>
          <a:solidFill>
            <a:srgbClr val="F0407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" name="Freeform 8"/>
          <p:cNvSpPr/>
          <p:nvPr/>
        </p:nvSpPr>
        <p:spPr bwMode="auto">
          <a:xfrm rot="19653139">
            <a:off x="6565900" y="2936875"/>
            <a:ext cx="966788" cy="914400"/>
          </a:xfrm>
          <a:custGeom>
            <a:avLst/>
            <a:gdLst/>
            <a:ahLst/>
            <a:cxnLst>
              <a:cxn ang="0">
                <a:pos x="607" y="403"/>
              </a:cxn>
              <a:cxn ang="0">
                <a:pos x="608" y="404"/>
              </a:cxn>
              <a:cxn ang="0">
                <a:pos x="669" y="633"/>
              </a:cxn>
              <a:cxn ang="0">
                <a:pos x="158" y="393"/>
              </a:cxn>
              <a:cxn ang="0">
                <a:pos x="0" y="0"/>
              </a:cxn>
              <a:cxn ang="0">
                <a:pos x="563" y="239"/>
              </a:cxn>
              <a:cxn ang="0">
                <a:pos x="607" y="403"/>
              </a:cxn>
              <a:cxn ang="0">
                <a:pos x="607" y="403"/>
              </a:cxn>
            </a:cxnLst>
            <a:rect l="0" t="0" r="r" b="b"/>
            <a:pathLst>
              <a:path w="669" h="633">
                <a:moveTo>
                  <a:pt x="607" y="403"/>
                </a:moveTo>
                <a:lnTo>
                  <a:pt x="608" y="404"/>
                </a:lnTo>
                <a:lnTo>
                  <a:pt x="669" y="633"/>
                </a:lnTo>
                <a:lnTo>
                  <a:pt x="158" y="393"/>
                </a:lnTo>
                <a:lnTo>
                  <a:pt x="0" y="0"/>
                </a:lnTo>
                <a:lnTo>
                  <a:pt x="563" y="239"/>
                </a:lnTo>
                <a:lnTo>
                  <a:pt x="607" y="403"/>
                </a:lnTo>
                <a:lnTo>
                  <a:pt x="607" y="403"/>
                </a:lnTo>
                <a:close/>
              </a:path>
            </a:pathLst>
          </a:custGeom>
          <a:solidFill>
            <a:srgbClr val="FF6CE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Freeform 12"/>
          <p:cNvSpPr/>
          <p:nvPr/>
        </p:nvSpPr>
        <p:spPr bwMode="auto">
          <a:xfrm rot="1692461">
            <a:off x="7851775" y="4930775"/>
            <a:ext cx="496888" cy="1350963"/>
          </a:xfrm>
          <a:custGeom>
            <a:avLst/>
            <a:gdLst/>
            <a:ahLst/>
            <a:cxnLst>
              <a:cxn ang="0">
                <a:pos x="304" y="430"/>
              </a:cxn>
              <a:cxn ang="0">
                <a:pos x="9" y="935"/>
              </a:cxn>
              <a:cxn ang="0">
                <a:pos x="0" y="554"/>
              </a:cxn>
              <a:cxn ang="0">
                <a:pos x="344" y="0"/>
              </a:cxn>
              <a:cxn ang="0">
                <a:pos x="304" y="430"/>
              </a:cxn>
            </a:cxnLst>
            <a:rect l="0" t="0" r="r" b="b"/>
            <a:pathLst>
              <a:path w="344" h="935">
                <a:moveTo>
                  <a:pt x="304" y="430"/>
                </a:moveTo>
                <a:lnTo>
                  <a:pt x="9" y="935"/>
                </a:lnTo>
                <a:lnTo>
                  <a:pt x="0" y="554"/>
                </a:lnTo>
                <a:lnTo>
                  <a:pt x="344" y="0"/>
                </a:lnTo>
                <a:lnTo>
                  <a:pt x="304" y="430"/>
                </a:lnTo>
                <a:close/>
              </a:path>
            </a:pathLst>
          </a:custGeom>
          <a:solidFill>
            <a:srgbClr val="FF6CE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Freeform 13"/>
          <p:cNvSpPr/>
          <p:nvPr/>
        </p:nvSpPr>
        <p:spPr bwMode="auto">
          <a:xfrm rot="1692461">
            <a:off x="7143750" y="4424363"/>
            <a:ext cx="1470025" cy="1128712"/>
          </a:xfrm>
          <a:custGeom>
            <a:avLst/>
            <a:gdLst/>
            <a:ahLst/>
            <a:cxnLst>
              <a:cxn ang="0">
                <a:pos x="1017" y="227"/>
              </a:cxn>
              <a:cxn ang="0">
                <a:pos x="673" y="781"/>
              </a:cxn>
              <a:cxn ang="0">
                <a:pos x="0" y="493"/>
              </a:cxn>
              <a:cxn ang="0">
                <a:pos x="0" y="493"/>
              </a:cxn>
              <a:cxn ang="0">
                <a:pos x="369" y="0"/>
              </a:cxn>
              <a:cxn ang="0">
                <a:pos x="1017" y="227"/>
              </a:cxn>
            </a:cxnLst>
            <a:rect l="0" t="0" r="r" b="b"/>
            <a:pathLst>
              <a:path w="1017" h="781">
                <a:moveTo>
                  <a:pt x="1017" y="227"/>
                </a:moveTo>
                <a:lnTo>
                  <a:pt x="673" y="781"/>
                </a:lnTo>
                <a:lnTo>
                  <a:pt x="0" y="493"/>
                </a:lnTo>
                <a:lnTo>
                  <a:pt x="0" y="493"/>
                </a:lnTo>
                <a:lnTo>
                  <a:pt x="369" y="0"/>
                </a:lnTo>
                <a:lnTo>
                  <a:pt x="1017" y="227"/>
                </a:lnTo>
                <a:close/>
              </a:path>
            </a:pathLst>
          </a:cu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Freeform 14"/>
          <p:cNvSpPr/>
          <p:nvPr/>
        </p:nvSpPr>
        <p:spPr bwMode="auto">
          <a:xfrm rot="1692461">
            <a:off x="6875463" y="4948238"/>
            <a:ext cx="984250" cy="966787"/>
          </a:xfrm>
          <a:custGeom>
            <a:avLst/>
            <a:gdLst/>
            <a:ahLst/>
            <a:cxnLst>
              <a:cxn ang="0">
                <a:pos x="682" y="669"/>
              </a:cxn>
              <a:cxn ang="0">
                <a:pos x="87" y="391"/>
              </a:cxn>
              <a:cxn ang="0">
                <a:pos x="0" y="0"/>
              </a:cxn>
              <a:cxn ang="0">
                <a:pos x="673" y="288"/>
              </a:cxn>
              <a:cxn ang="0">
                <a:pos x="682" y="669"/>
              </a:cxn>
              <a:cxn ang="0">
                <a:pos x="682" y="669"/>
              </a:cxn>
            </a:cxnLst>
            <a:rect l="0" t="0" r="r" b="b"/>
            <a:pathLst>
              <a:path w="682" h="669">
                <a:moveTo>
                  <a:pt x="682" y="669"/>
                </a:moveTo>
                <a:lnTo>
                  <a:pt x="87" y="391"/>
                </a:lnTo>
                <a:lnTo>
                  <a:pt x="0" y="0"/>
                </a:lnTo>
                <a:lnTo>
                  <a:pt x="673" y="288"/>
                </a:lnTo>
                <a:lnTo>
                  <a:pt x="682" y="669"/>
                </a:lnTo>
                <a:lnTo>
                  <a:pt x="682" y="669"/>
                </a:lnTo>
                <a:close/>
              </a:path>
            </a:pathLst>
          </a:custGeom>
          <a:solidFill>
            <a:srgbClr val="F0407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Freeform 9"/>
          <p:cNvSpPr/>
          <p:nvPr/>
        </p:nvSpPr>
        <p:spPr bwMode="auto">
          <a:xfrm rot="20519288">
            <a:off x="3636963" y="1622425"/>
            <a:ext cx="1457325" cy="1193800"/>
          </a:xfrm>
          <a:custGeom>
            <a:avLst/>
            <a:gdLst/>
            <a:ahLst/>
            <a:cxnLst>
              <a:cxn ang="0">
                <a:pos x="1008" y="247"/>
              </a:cxn>
              <a:cxn ang="0">
                <a:pos x="570" y="826"/>
              </a:cxn>
              <a:cxn ang="0">
                <a:pos x="0" y="516"/>
              </a:cxn>
              <a:cxn ang="0">
                <a:pos x="440" y="0"/>
              </a:cxn>
              <a:cxn ang="0">
                <a:pos x="1008" y="247"/>
              </a:cxn>
              <a:cxn ang="0">
                <a:pos x="1008" y="247"/>
              </a:cxn>
            </a:cxnLst>
            <a:rect l="0" t="0" r="r" b="b"/>
            <a:pathLst>
              <a:path w="1008" h="826">
                <a:moveTo>
                  <a:pt x="1008" y="247"/>
                </a:moveTo>
                <a:lnTo>
                  <a:pt x="570" y="826"/>
                </a:lnTo>
                <a:lnTo>
                  <a:pt x="0" y="516"/>
                </a:lnTo>
                <a:lnTo>
                  <a:pt x="440" y="0"/>
                </a:lnTo>
                <a:lnTo>
                  <a:pt x="1008" y="247"/>
                </a:lnTo>
                <a:lnTo>
                  <a:pt x="1008" y="247"/>
                </a:lnTo>
                <a:close/>
              </a:path>
            </a:pathLst>
          </a:cu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Freeform 10"/>
          <p:cNvSpPr/>
          <p:nvPr/>
        </p:nvSpPr>
        <p:spPr bwMode="auto">
          <a:xfrm rot="20519288">
            <a:off x="4567238" y="1803400"/>
            <a:ext cx="820737" cy="1325563"/>
          </a:xfrm>
          <a:custGeom>
            <a:avLst/>
            <a:gdLst/>
            <a:ahLst/>
            <a:cxnLst>
              <a:cxn ang="0">
                <a:pos x="183" y="917"/>
              </a:cxn>
              <a:cxn ang="0">
                <a:pos x="0" y="579"/>
              </a:cxn>
              <a:cxn ang="0">
                <a:pos x="438" y="0"/>
              </a:cxn>
              <a:cxn ang="0">
                <a:pos x="568" y="417"/>
              </a:cxn>
              <a:cxn ang="0">
                <a:pos x="183" y="917"/>
              </a:cxn>
            </a:cxnLst>
            <a:rect l="0" t="0" r="r" b="b"/>
            <a:pathLst>
              <a:path w="568" h="917">
                <a:moveTo>
                  <a:pt x="183" y="917"/>
                </a:moveTo>
                <a:lnTo>
                  <a:pt x="0" y="579"/>
                </a:lnTo>
                <a:lnTo>
                  <a:pt x="438" y="0"/>
                </a:lnTo>
                <a:lnTo>
                  <a:pt x="568" y="417"/>
                </a:lnTo>
                <a:lnTo>
                  <a:pt x="183" y="917"/>
                </a:lnTo>
                <a:close/>
              </a:path>
            </a:pathLst>
          </a:custGeom>
          <a:solidFill>
            <a:srgbClr val="F0407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Freeform 11"/>
          <p:cNvSpPr/>
          <p:nvPr/>
        </p:nvSpPr>
        <p:spPr bwMode="auto">
          <a:xfrm rot="20519288">
            <a:off x="3836988" y="2395538"/>
            <a:ext cx="1087437" cy="936625"/>
          </a:xfrm>
          <a:custGeom>
            <a:avLst/>
            <a:gdLst/>
            <a:ahLst/>
            <a:cxnLst>
              <a:cxn ang="0">
                <a:pos x="753" y="648"/>
              </a:cxn>
              <a:cxn ang="0">
                <a:pos x="234" y="348"/>
              </a:cxn>
              <a:cxn ang="0">
                <a:pos x="0" y="0"/>
              </a:cxn>
              <a:cxn ang="0">
                <a:pos x="570" y="310"/>
              </a:cxn>
              <a:cxn ang="0">
                <a:pos x="753" y="648"/>
              </a:cxn>
            </a:cxnLst>
            <a:rect l="0" t="0" r="r" b="b"/>
            <a:pathLst>
              <a:path w="753" h="648">
                <a:moveTo>
                  <a:pt x="753" y="648"/>
                </a:moveTo>
                <a:lnTo>
                  <a:pt x="234" y="348"/>
                </a:lnTo>
                <a:lnTo>
                  <a:pt x="0" y="0"/>
                </a:lnTo>
                <a:lnTo>
                  <a:pt x="570" y="310"/>
                </a:lnTo>
                <a:lnTo>
                  <a:pt x="753" y="648"/>
                </a:lnTo>
                <a:close/>
              </a:path>
            </a:pathLst>
          </a:custGeom>
          <a:solidFill>
            <a:srgbClr val="FF6CE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Freeform 15"/>
          <p:cNvSpPr>
            <a:spLocks noEditPoints="1"/>
          </p:cNvSpPr>
          <p:nvPr/>
        </p:nvSpPr>
        <p:spPr bwMode="auto">
          <a:xfrm rot="20342882">
            <a:off x="4670425" y="3754438"/>
            <a:ext cx="1622425" cy="1406525"/>
          </a:xfrm>
          <a:custGeom>
            <a:avLst/>
            <a:gdLst/>
            <a:ahLst/>
            <a:cxnLst>
              <a:cxn ang="0">
                <a:pos x="703" y="973"/>
              </a:cxn>
              <a:cxn ang="0">
                <a:pos x="0" y="591"/>
              </a:cxn>
              <a:cxn ang="0">
                <a:pos x="443" y="0"/>
              </a:cxn>
              <a:cxn ang="0">
                <a:pos x="1123" y="296"/>
              </a:cxn>
              <a:cxn ang="0">
                <a:pos x="703" y="973"/>
              </a:cxn>
              <a:cxn ang="0">
                <a:pos x="505" y="230"/>
              </a:cxn>
              <a:cxn ang="0">
                <a:pos x="505" y="230"/>
              </a:cxn>
              <a:cxn ang="0">
                <a:pos x="505" y="230"/>
              </a:cxn>
              <a:cxn ang="0">
                <a:pos x="505" y="230"/>
              </a:cxn>
              <a:cxn ang="0">
                <a:pos x="538" y="246"/>
              </a:cxn>
              <a:cxn ang="0">
                <a:pos x="538" y="246"/>
              </a:cxn>
              <a:cxn ang="0">
                <a:pos x="538" y="246"/>
              </a:cxn>
              <a:cxn ang="0">
                <a:pos x="538" y="246"/>
              </a:cxn>
            </a:cxnLst>
            <a:rect l="0" t="0" r="r" b="b"/>
            <a:pathLst>
              <a:path w="1123" h="973">
                <a:moveTo>
                  <a:pt x="703" y="973"/>
                </a:moveTo>
                <a:lnTo>
                  <a:pt x="0" y="591"/>
                </a:lnTo>
                <a:lnTo>
                  <a:pt x="443" y="0"/>
                </a:lnTo>
                <a:lnTo>
                  <a:pt x="1123" y="296"/>
                </a:lnTo>
                <a:lnTo>
                  <a:pt x="703" y="973"/>
                </a:lnTo>
                <a:close/>
                <a:moveTo>
                  <a:pt x="505" y="230"/>
                </a:moveTo>
                <a:lnTo>
                  <a:pt x="505" y="230"/>
                </a:lnTo>
                <a:lnTo>
                  <a:pt x="505" y="230"/>
                </a:lnTo>
                <a:lnTo>
                  <a:pt x="505" y="230"/>
                </a:lnTo>
                <a:close/>
                <a:moveTo>
                  <a:pt x="538" y="246"/>
                </a:moveTo>
                <a:lnTo>
                  <a:pt x="538" y="246"/>
                </a:lnTo>
                <a:lnTo>
                  <a:pt x="538" y="246"/>
                </a:lnTo>
                <a:lnTo>
                  <a:pt x="538" y="246"/>
                </a:lnTo>
                <a:close/>
              </a:path>
            </a:pathLst>
          </a:cu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6" name="Freeform 16"/>
          <p:cNvSpPr/>
          <p:nvPr/>
        </p:nvSpPr>
        <p:spPr bwMode="auto">
          <a:xfrm rot="20342882">
            <a:off x="5808663" y="3968750"/>
            <a:ext cx="623887" cy="1423988"/>
          </a:xfrm>
          <a:custGeom>
            <a:avLst/>
            <a:gdLst/>
            <a:ahLst/>
            <a:cxnLst>
              <a:cxn ang="0">
                <a:pos x="80" y="986"/>
              </a:cxn>
              <a:cxn ang="0">
                <a:pos x="0" y="677"/>
              </a:cxn>
              <a:cxn ang="0">
                <a:pos x="420" y="0"/>
              </a:cxn>
              <a:cxn ang="0">
                <a:pos x="432" y="383"/>
              </a:cxn>
              <a:cxn ang="0">
                <a:pos x="80" y="986"/>
              </a:cxn>
            </a:cxnLst>
            <a:rect l="0" t="0" r="r" b="b"/>
            <a:pathLst>
              <a:path w="432" h="986">
                <a:moveTo>
                  <a:pt x="80" y="986"/>
                </a:moveTo>
                <a:lnTo>
                  <a:pt x="0" y="677"/>
                </a:lnTo>
                <a:lnTo>
                  <a:pt x="420" y="0"/>
                </a:lnTo>
                <a:lnTo>
                  <a:pt x="432" y="383"/>
                </a:lnTo>
                <a:lnTo>
                  <a:pt x="80" y="986"/>
                </a:lnTo>
                <a:close/>
              </a:path>
            </a:pathLst>
          </a:custGeom>
          <a:solidFill>
            <a:srgbClr val="F0407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7" name="Freeform 17"/>
          <p:cNvSpPr/>
          <p:nvPr/>
        </p:nvSpPr>
        <p:spPr bwMode="auto">
          <a:xfrm rot="20342882">
            <a:off x="4918075" y="4652963"/>
            <a:ext cx="1131888" cy="998537"/>
          </a:xfrm>
          <a:custGeom>
            <a:avLst/>
            <a:gdLst/>
            <a:ahLst/>
            <a:cxnLst>
              <a:cxn ang="0">
                <a:pos x="783" y="691"/>
              </a:cxn>
              <a:cxn ang="0">
                <a:pos x="180" y="341"/>
              </a:cxn>
              <a:cxn ang="0">
                <a:pos x="0" y="0"/>
              </a:cxn>
              <a:cxn ang="0">
                <a:pos x="0" y="0"/>
              </a:cxn>
              <a:cxn ang="0">
                <a:pos x="703" y="382"/>
              </a:cxn>
              <a:cxn ang="0">
                <a:pos x="783" y="691"/>
              </a:cxn>
            </a:cxnLst>
            <a:rect l="0" t="0" r="r" b="b"/>
            <a:pathLst>
              <a:path w="783" h="691">
                <a:moveTo>
                  <a:pt x="783" y="691"/>
                </a:moveTo>
                <a:lnTo>
                  <a:pt x="180" y="341"/>
                </a:lnTo>
                <a:lnTo>
                  <a:pt x="0" y="0"/>
                </a:lnTo>
                <a:lnTo>
                  <a:pt x="0" y="0"/>
                </a:lnTo>
                <a:lnTo>
                  <a:pt x="703" y="382"/>
                </a:lnTo>
                <a:lnTo>
                  <a:pt x="783" y="691"/>
                </a:lnTo>
                <a:close/>
              </a:path>
            </a:pathLst>
          </a:custGeom>
          <a:solidFill>
            <a:srgbClr val="FF6CE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Freeform 15"/>
          <p:cNvSpPr>
            <a:spLocks noEditPoints="1"/>
          </p:cNvSpPr>
          <p:nvPr/>
        </p:nvSpPr>
        <p:spPr bwMode="auto">
          <a:xfrm rot="16200000" flipV="1">
            <a:off x="5454650" y="3059113"/>
            <a:ext cx="425450" cy="368300"/>
          </a:xfrm>
          <a:custGeom>
            <a:avLst/>
            <a:gdLst/>
            <a:ahLst/>
            <a:cxnLst>
              <a:cxn ang="0">
                <a:pos x="703" y="973"/>
              </a:cxn>
              <a:cxn ang="0">
                <a:pos x="0" y="591"/>
              </a:cxn>
              <a:cxn ang="0">
                <a:pos x="443" y="0"/>
              </a:cxn>
              <a:cxn ang="0">
                <a:pos x="1123" y="296"/>
              </a:cxn>
              <a:cxn ang="0">
                <a:pos x="703" y="973"/>
              </a:cxn>
              <a:cxn ang="0">
                <a:pos x="505" y="230"/>
              </a:cxn>
              <a:cxn ang="0">
                <a:pos x="505" y="230"/>
              </a:cxn>
              <a:cxn ang="0">
                <a:pos x="505" y="230"/>
              </a:cxn>
              <a:cxn ang="0">
                <a:pos x="505" y="230"/>
              </a:cxn>
              <a:cxn ang="0">
                <a:pos x="538" y="246"/>
              </a:cxn>
              <a:cxn ang="0">
                <a:pos x="538" y="246"/>
              </a:cxn>
              <a:cxn ang="0">
                <a:pos x="538" y="246"/>
              </a:cxn>
              <a:cxn ang="0">
                <a:pos x="538" y="246"/>
              </a:cxn>
            </a:cxnLst>
            <a:rect l="0" t="0" r="r" b="b"/>
            <a:pathLst>
              <a:path w="1123" h="973">
                <a:moveTo>
                  <a:pt x="703" y="973"/>
                </a:moveTo>
                <a:lnTo>
                  <a:pt x="0" y="591"/>
                </a:lnTo>
                <a:lnTo>
                  <a:pt x="443" y="0"/>
                </a:lnTo>
                <a:lnTo>
                  <a:pt x="1123" y="296"/>
                </a:lnTo>
                <a:lnTo>
                  <a:pt x="703" y="973"/>
                </a:lnTo>
                <a:close/>
                <a:moveTo>
                  <a:pt x="505" y="230"/>
                </a:moveTo>
                <a:lnTo>
                  <a:pt x="505" y="230"/>
                </a:lnTo>
                <a:lnTo>
                  <a:pt x="505" y="230"/>
                </a:lnTo>
                <a:lnTo>
                  <a:pt x="505" y="230"/>
                </a:lnTo>
                <a:close/>
                <a:moveTo>
                  <a:pt x="538" y="246"/>
                </a:moveTo>
                <a:lnTo>
                  <a:pt x="538" y="246"/>
                </a:lnTo>
                <a:lnTo>
                  <a:pt x="538" y="246"/>
                </a:lnTo>
                <a:lnTo>
                  <a:pt x="538" y="246"/>
                </a:lnTo>
                <a:close/>
              </a:path>
            </a:pathLst>
          </a:cu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Freeform 16"/>
          <p:cNvSpPr/>
          <p:nvPr/>
        </p:nvSpPr>
        <p:spPr bwMode="auto">
          <a:xfrm rot="16200000" flipV="1">
            <a:off x="5470526" y="2922587"/>
            <a:ext cx="163512" cy="373063"/>
          </a:xfrm>
          <a:custGeom>
            <a:avLst/>
            <a:gdLst/>
            <a:ahLst/>
            <a:cxnLst>
              <a:cxn ang="0">
                <a:pos x="80" y="986"/>
              </a:cxn>
              <a:cxn ang="0">
                <a:pos x="0" y="677"/>
              </a:cxn>
              <a:cxn ang="0">
                <a:pos x="420" y="0"/>
              </a:cxn>
              <a:cxn ang="0">
                <a:pos x="432" y="383"/>
              </a:cxn>
              <a:cxn ang="0">
                <a:pos x="80" y="986"/>
              </a:cxn>
            </a:cxnLst>
            <a:rect l="0" t="0" r="r" b="b"/>
            <a:pathLst>
              <a:path w="432" h="986">
                <a:moveTo>
                  <a:pt x="80" y="986"/>
                </a:moveTo>
                <a:lnTo>
                  <a:pt x="0" y="677"/>
                </a:lnTo>
                <a:lnTo>
                  <a:pt x="420" y="0"/>
                </a:lnTo>
                <a:lnTo>
                  <a:pt x="432" y="383"/>
                </a:lnTo>
                <a:lnTo>
                  <a:pt x="80" y="986"/>
                </a:lnTo>
                <a:close/>
              </a:path>
            </a:pathLst>
          </a:custGeom>
          <a:solidFill>
            <a:srgbClr val="F0407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Freeform 17"/>
          <p:cNvSpPr/>
          <p:nvPr/>
        </p:nvSpPr>
        <p:spPr bwMode="auto">
          <a:xfrm rot="16200000" flipV="1">
            <a:off x="5349081" y="3177382"/>
            <a:ext cx="295275" cy="261938"/>
          </a:xfrm>
          <a:custGeom>
            <a:avLst/>
            <a:gdLst/>
            <a:ahLst/>
            <a:cxnLst>
              <a:cxn ang="0">
                <a:pos x="783" y="691"/>
              </a:cxn>
              <a:cxn ang="0">
                <a:pos x="180" y="341"/>
              </a:cxn>
              <a:cxn ang="0">
                <a:pos x="0" y="0"/>
              </a:cxn>
              <a:cxn ang="0">
                <a:pos x="0" y="0"/>
              </a:cxn>
              <a:cxn ang="0">
                <a:pos x="703" y="382"/>
              </a:cxn>
              <a:cxn ang="0">
                <a:pos x="783" y="691"/>
              </a:cxn>
            </a:cxnLst>
            <a:rect l="0" t="0" r="r" b="b"/>
            <a:pathLst>
              <a:path w="783" h="691">
                <a:moveTo>
                  <a:pt x="783" y="691"/>
                </a:moveTo>
                <a:lnTo>
                  <a:pt x="180" y="341"/>
                </a:lnTo>
                <a:lnTo>
                  <a:pt x="0" y="0"/>
                </a:lnTo>
                <a:lnTo>
                  <a:pt x="0" y="0"/>
                </a:lnTo>
                <a:lnTo>
                  <a:pt x="703" y="382"/>
                </a:lnTo>
                <a:lnTo>
                  <a:pt x="783" y="691"/>
                </a:lnTo>
                <a:close/>
              </a:path>
            </a:pathLst>
          </a:custGeom>
          <a:solidFill>
            <a:srgbClr val="FF6CE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Freeform 15"/>
          <p:cNvSpPr>
            <a:spLocks noEditPoints="1"/>
          </p:cNvSpPr>
          <p:nvPr/>
        </p:nvSpPr>
        <p:spPr bwMode="auto">
          <a:xfrm rot="20257227" flipV="1">
            <a:off x="6283325" y="5756275"/>
            <a:ext cx="746125" cy="646113"/>
          </a:xfrm>
          <a:custGeom>
            <a:avLst/>
            <a:gdLst/>
            <a:ahLst/>
            <a:cxnLst>
              <a:cxn ang="0">
                <a:pos x="703" y="973"/>
              </a:cxn>
              <a:cxn ang="0">
                <a:pos x="0" y="591"/>
              </a:cxn>
              <a:cxn ang="0">
                <a:pos x="443" y="0"/>
              </a:cxn>
              <a:cxn ang="0">
                <a:pos x="1123" y="296"/>
              </a:cxn>
              <a:cxn ang="0">
                <a:pos x="703" y="973"/>
              </a:cxn>
              <a:cxn ang="0">
                <a:pos x="505" y="230"/>
              </a:cxn>
              <a:cxn ang="0">
                <a:pos x="505" y="230"/>
              </a:cxn>
              <a:cxn ang="0">
                <a:pos x="505" y="230"/>
              </a:cxn>
              <a:cxn ang="0">
                <a:pos x="505" y="230"/>
              </a:cxn>
              <a:cxn ang="0">
                <a:pos x="538" y="246"/>
              </a:cxn>
              <a:cxn ang="0">
                <a:pos x="538" y="246"/>
              </a:cxn>
              <a:cxn ang="0">
                <a:pos x="538" y="246"/>
              </a:cxn>
              <a:cxn ang="0">
                <a:pos x="538" y="246"/>
              </a:cxn>
            </a:cxnLst>
            <a:rect l="0" t="0" r="r" b="b"/>
            <a:pathLst>
              <a:path w="1123" h="973">
                <a:moveTo>
                  <a:pt x="703" y="973"/>
                </a:moveTo>
                <a:lnTo>
                  <a:pt x="0" y="591"/>
                </a:lnTo>
                <a:lnTo>
                  <a:pt x="443" y="0"/>
                </a:lnTo>
                <a:lnTo>
                  <a:pt x="1123" y="296"/>
                </a:lnTo>
                <a:lnTo>
                  <a:pt x="703" y="973"/>
                </a:lnTo>
                <a:close/>
                <a:moveTo>
                  <a:pt x="505" y="230"/>
                </a:moveTo>
                <a:lnTo>
                  <a:pt x="505" y="230"/>
                </a:lnTo>
                <a:lnTo>
                  <a:pt x="505" y="230"/>
                </a:lnTo>
                <a:lnTo>
                  <a:pt x="505" y="230"/>
                </a:lnTo>
                <a:close/>
                <a:moveTo>
                  <a:pt x="538" y="246"/>
                </a:moveTo>
                <a:lnTo>
                  <a:pt x="538" y="246"/>
                </a:lnTo>
                <a:lnTo>
                  <a:pt x="538" y="246"/>
                </a:lnTo>
                <a:lnTo>
                  <a:pt x="538" y="246"/>
                </a:lnTo>
                <a:close/>
              </a:path>
            </a:pathLst>
          </a:cu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Freeform 16"/>
          <p:cNvSpPr/>
          <p:nvPr/>
        </p:nvSpPr>
        <p:spPr bwMode="auto">
          <a:xfrm rot="20257227" flipV="1">
            <a:off x="6656388" y="5475288"/>
            <a:ext cx="287337" cy="655637"/>
          </a:xfrm>
          <a:custGeom>
            <a:avLst/>
            <a:gdLst/>
            <a:ahLst/>
            <a:cxnLst>
              <a:cxn ang="0">
                <a:pos x="80" y="986"/>
              </a:cxn>
              <a:cxn ang="0">
                <a:pos x="0" y="677"/>
              </a:cxn>
              <a:cxn ang="0">
                <a:pos x="420" y="0"/>
              </a:cxn>
              <a:cxn ang="0">
                <a:pos x="432" y="383"/>
              </a:cxn>
              <a:cxn ang="0">
                <a:pos x="80" y="986"/>
              </a:cxn>
            </a:cxnLst>
            <a:rect l="0" t="0" r="r" b="b"/>
            <a:pathLst>
              <a:path w="432" h="986">
                <a:moveTo>
                  <a:pt x="80" y="986"/>
                </a:moveTo>
                <a:lnTo>
                  <a:pt x="0" y="677"/>
                </a:lnTo>
                <a:lnTo>
                  <a:pt x="420" y="0"/>
                </a:lnTo>
                <a:lnTo>
                  <a:pt x="432" y="383"/>
                </a:lnTo>
                <a:lnTo>
                  <a:pt x="80" y="986"/>
                </a:lnTo>
                <a:close/>
              </a:path>
            </a:pathLst>
          </a:custGeom>
          <a:solidFill>
            <a:srgbClr val="FF6CE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3" name="Freeform 17"/>
          <p:cNvSpPr/>
          <p:nvPr/>
        </p:nvSpPr>
        <p:spPr bwMode="auto">
          <a:xfrm rot="20257227" flipV="1">
            <a:off x="6176963" y="5616575"/>
            <a:ext cx="520700" cy="458788"/>
          </a:xfrm>
          <a:custGeom>
            <a:avLst/>
            <a:gdLst/>
            <a:ahLst/>
            <a:cxnLst>
              <a:cxn ang="0">
                <a:pos x="783" y="691"/>
              </a:cxn>
              <a:cxn ang="0">
                <a:pos x="180" y="341"/>
              </a:cxn>
              <a:cxn ang="0">
                <a:pos x="0" y="0"/>
              </a:cxn>
              <a:cxn ang="0">
                <a:pos x="0" y="0"/>
              </a:cxn>
              <a:cxn ang="0">
                <a:pos x="703" y="382"/>
              </a:cxn>
              <a:cxn ang="0">
                <a:pos x="783" y="691"/>
              </a:cxn>
            </a:cxnLst>
            <a:rect l="0" t="0" r="r" b="b"/>
            <a:pathLst>
              <a:path w="783" h="691">
                <a:moveTo>
                  <a:pt x="783" y="691"/>
                </a:moveTo>
                <a:lnTo>
                  <a:pt x="180" y="341"/>
                </a:lnTo>
                <a:lnTo>
                  <a:pt x="0" y="0"/>
                </a:lnTo>
                <a:lnTo>
                  <a:pt x="0" y="0"/>
                </a:lnTo>
                <a:lnTo>
                  <a:pt x="703" y="382"/>
                </a:lnTo>
                <a:lnTo>
                  <a:pt x="783" y="691"/>
                </a:lnTo>
                <a:close/>
              </a:path>
            </a:pathLst>
          </a:custGeom>
          <a:solidFill>
            <a:srgbClr val="F0407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25" name="Straight Connector 41"/>
          <p:cNvCxnSpPr/>
          <p:nvPr/>
        </p:nvCxnSpPr>
        <p:spPr>
          <a:xfrm>
            <a:off x="7573963" y="2433638"/>
            <a:ext cx="758825" cy="0"/>
          </a:xfrm>
          <a:prstGeom prst="line">
            <a:avLst/>
          </a:prstGeom>
          <a:ln>
            <a:solidFill>
              <a:srgbClr val="F77258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43"/>
          <p:cNvCxnSpPr/>
          <p:nvPr/>
        </p:nvCxnSpPr>
        <p:spPr>
          <a:xfrm>
            <a:off x="8712200" y="5087938"/>
            <a:ext cx="406400" cy="0"/>
          </a:xfrm>
          <a:prstGeom prst="line">
            <a:avLst/>
          </a:prstGeom>
          <a:ln>
            <a:solidFill>
              <a:srgbClr val="F77258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48"/>
          <p:cNvCxnSpPr/>
          <p:nvPr/>
        </p:nvCxnSpPr>
        <p:spPr>
          <a:xfrm flipH="1">
            <a:off x="2949575" y="2433638"/>
            <a:ext cx="758825" cy="0"/>
          </a:xfrm>
          <a:prstGeom prst="line">
            <a:avLst/>
          </a:prstGeom>
          <a:ln>
            <a:solidFill>
              <a:srgbClr val="F77258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49"/>
          <p:cNvCxnSpPr/>
          <p:nvPr/>
        </p:nvCxnSpPr>
        <p:spPr>
          <a:xfrm flipH="1">
            <a:off x="4049713" y="4483100"/>
            <a:ext cx="758825" cy="0"/>
          </a:xfrm>
          <a:prstGeom prst="line">
            <a:avLst/>
          </a:prstGeom>
          <a:ln>
            <a:solidFill>
              <a:srgbClr val="F77258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54"/>
          <p:cNvSpPr txBox="1"/>
          <p:nvPr/>
        </p:nvSpPr>
        <p:spPr>
          <a:xfrm>
            <a:off x="739775" y="2014220"/>
            <a:ext cx="2033905" cy="741680"/>
          </a:xfrm>
          <a:prstGeom prst="rect">
            <a:avLst/>
          </a:pr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ctr">
              <a:defRPr sz="20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dirty="0">
                <a:solidFill>
                  <a:prstClr val="white"/>
                </a:solidFill>
              </a:rPr>
              <a:t>Web</a:t>
            </a:r>
            <a:r>
              <a:rPr lang="zh-CN" altLang="en-US" sz="3200" dirty="0">
                <a:solidFill>
                  <a:prstClr val="white"/>
                </a:solidFill>
              </a:rPr>
              <a:t>前端</a:t>
            </a:r>
            <a:endParaRPr lang="zh-CN" altLang="en-US" sz="3200" dirty="0">
              <a:solidFill>
                <a:prstClr val="white"/>
              </a:solidFill>
            </a:endParaRPr>
          </a:p>
        </p:txBody>
      </p:sp>
      <p:sp>
        <p:nvSpPr>
          <p:cNvPr id="37" name="Freeform 15"/>
          <p:cNvSpPr>
            <a:spLocks noEditPoints="1"/>
          </p:cNvSpPr>
          <p:nvPr/>
        </p:nvSpPr>
        <p:spPr bwMode="auto">
          <a:xfrm rot="16940679" flipV="1">
            <a:off x="5509419" y="6563519"/>
            <a:ext cx="952500" cy="823912"/>
          </a:xfrm>
          <a:custGeom>
            <a:avLst/>
            <a:gdLst/>
            <a:ahLst/>
            <a:cxnLst>
              <a:cxn ang="0">
                <a:pos x="703" y="973"/>
              </a:cxn>
              <a:cxn ang="0">
                <a:pos x="0" y="591"/>
              </a:cxn>
              <a:cxn ang="0">
                <a:pos x="443" y="0"/>
              </a:cxn>
              <a:cxn ang="0">
                <a:pos x="1123" y="296"/>
              </a:cxn>
              <a:cxn ang="0">
                <a:pos x="703" y="973"/>
              </a:cxn>
              <a:cxn ang="0">
                <a:pos x="505" y="230"/>
              </a:cxn>
              <a:cxn ang="0">
                <a:pos x="505" y="230"/>
              </a:cxn>
              <a:cxn ang="0">
                <a:pos x="505" y="230"/>
              </a:cxn>
              <a:cxn ang="0">
                <a:pos x="505" y="230"/>
              </a:cxn>
              <a:cxn ang="0">
                <a:pos x="538" y="246"/>
              </a:cxn>
              <a:cxn ang="0">
                <a:pos x="538" y="246"/>
              </a:cxn>
              <a:cxn ang="0">
                <a:pos x="538" y="246"/>
              </a:cxn>
              <a:cxn ang="0">
                <a:pos x="538" y="246"/>
              </a:cxn>
            </a:cxnLst>
            <a:rect l="0" t="0" r="r" b="b"/>
            <a:pathLst>
              <a:path w="1123" h="973">
                <a:moveTo>
                  <a:pt x="703" y="973"/>
                </a:moveTo>
                <a:lnTo>
                  <a:pt x="0" y="591"/>
                </a:lnTo>
                <a:lnTo>
                  <a:pt x="443" y="0"/>
                </a:lnTo>
                <a:lnTo>
                  <a:pt x="1123" y="296"/>
                </a:lnTo>
                <a:lnTo>
                  <a:pt x="703" y="973"/>
                </a:lnTo>
                <a:close/>
                <a:moveTo>
                  <a:pt x="505" y="230"/>
                </a:moveTo>
                <a:lnTo>
                  <a:pt x="505" y="230"/>
                </a:lnTo>
                <a:lnTo>
                  <a:pt x="505" y="230"/>
                </a:lnTo>
                <a:lnTo>
                  <a:pt x="505" y="230"/>
                </a:lnTo>
                <a:close/>
                <a:moveTo>
                  <a:pt x="538" y="246"/>
                </a:moveTo>
                <a:lnTo>
                  <a:pt x="538" y="246"/>
                </a:lnTo>
                <a:lnTo>
                  <a:pt x="538" y="246"/>
                </a:lnTo>
                <a:lnTo>
                  <a:pt x="538" y="246"/>
                </a:lnTo>
                <a:close/>
              </a:path>
            </a:pathLst>
          </a:cu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8" name="Freeform 16"/>
          <p:cNvSpPr/>
          <p:nvPr/>
        </p:nvSpPr>
        <p:spPr bwMode="auto">
          <a:xfrm rot="16940679" flipV="1">
            <a:off x="5616575" y="6207125"/>
            <a:ext cx="365125" cy="835025"/>
          </a:xfrm>
          <a:custGeom>
            <a:avLst/>
            <a:gdLst/>
            <a:ahLst/>
            <a:cxnLst>
              <a:cxn ang="0">
                <a:pos x="80" y="986"/>
              </a:cxn>
              <a:cxn ang="0">
                <a:pos x="0" y="677"/>
              </a:cxn>
              <a:cxn ang="0">
                <a:pos x="420" y="0"/>
              </a:cxn>
              <a:cxn ang="0">
                <a:pos x="432" y="383"/>
              </a:cxn>
              <a:cxn ang="0">
                <a:pos x="80" y="986"/>
              </a:cxn>
            </a:cxnLst>
            <a:rect l="0" t="0" r="r" b="b"/>
            <a:pathLst>
              <a:path w="432" h="986">
                <a:moveTo>
                  <a:pt x="80" y="986"/>
                </a:moveTo>
                <a:lnTo>
                  <a:pt x="0" y="677"/>
                </a:lnTo>
                <a:lnTo>
                  <a:pt x="420" y="0"/>
                </a:lnTo>
                <a:lnTo>
                  <a:pt x="432" y="383"/>
                </a:lnTo>
                <a:lnTo>
                  <a:pt x="80" y="986"/>
                </a:lnTo>
                <a:close/>
              </a:path>
            </a:pathLst>
          </a:custGeom>
          <a:solidFill>
            <a:srgbClr val="F04077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9" name="Freeform 17"/>
          <p:cNvSpPr/>
          <p:nvPr/>
        </p:nvSpPr>
        <p:spPr bwMode="auto">
          <a:xfrm rot="16940679" flipV="1">
            <a:off x="5250656" y="6741319"/>
            <a:ext cx="663575" cy="585788"/>
          </a:xfrm>
          <a:custGeom>
            <a:avLst/>
            <a:gdLst/>
            <a:ahLst/>
            <a:cxnLst>
              <a:cxn ang="0">
                <a:pos x="783" y="691"/>
              </a:cxn>
              <a:cxn ang="0">
                <a:pos x="180" y="341"/>
              </a:cxn>
              <a:cxn ang="0">
                <a:pos x="0" y="0"/>
              </a:cxn>
              <a:cxn ang="0">
                <a:pos x="0" y="0"/>
              </a:cxn>
              <a:cxn ang="0">
                <a:pos x="703" y="382"/>
              </a:cxn>
              <a:cxn ang="0">
                <a:pos x="783" y="691"/>
              </a:cxn>
            </a:cxnLst>
            <a:rect l="0" t="0" r="r" b="b"/>
            <a:pathLst>
              <a:path w="783" h="691">
                <a:moveTo>
                  <a:pt x="783" y="691"/>
                </a:moveTo>
                <a:lnTo>
                  <a:pt x="180" y="341"/>
                </a:lnTo>
                <a:lnTo>
                  <a:pt x="0" y="0"/>
                </a:lnTo>
                <a:lnTo>
                  <a:pt x="0" y="0"/>
                </a:lnTo>
                <a:lnTo>
                  <a:pt x="703" y="382"/>
                </a:lnTo>
                <a:lnTo>
                  <a:pt x="783" y="691"/>
                </a:lnTo>
                <a:close/>
              </a:path>
            </a:pathLst>
          </a:custGeom>
          <a:solidFill>
            <a:srgbClr val="FF6CE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TextBox 54"/>
          <p:cNvSpPr txBox="1"/>
          <p:nvPr/>
        </p:nvSpPr>
        <p:spPr>
          <a:xfrm>
            <a:off x="2130425" y="4199255"/>
            <a:ext cx="1712595" cy="695325"/>
          </a:xfrm>
          <a:prstGeom prst="rect">
            <a:avLst/>
          </a:pr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ctr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prstClr val="white"/>
                </a:solidFill>
              </a:rPr>
              <a:t>服务器配置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  <p:sp>
        <p:nvSpPr>
          <p:cNvPr id="41" name="TextBox 54"/>
          <p:cNvSpPr txBox="1"/>
          <p:nvPr/>
        </p:nvSpPr>
        <p:spPr>
          <a:xfrm>
            <a:off x="8564245" y="2091055"/>
            <a:ext cx="1739265" cy="685800"/>
          </a:xfrm>
          <a:prstGeom prst="rect">
            <a:avLst/>
          </a:pr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ctr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prstClr val="white"/>
                </a:solidFill>
              </a:rPr>
              <a:t>Web</a:t>
            </a:r>
            <a:r>
              <a:rPr lang="zh-CN" altLang="en-US" sz="2800" dirty="0">
                <a:solidFill>
                  <a:prstClr val="white"/>
                </a:solidFill>
              </a:rPr>
              <a:t>后端</a:t>
            </a:r>
            <a:endParaRPr lang="zh-CN" altLang="en-US" sz="2800" dirty="0">
              <a:solidFill>
                <a:prstClr val="white"/>
              </a:solidFill>
            </a:endParaRPr>
          </a:p>
        </p:txBody>
      </p:sp>
      <p:sp>
        <p:nvSpPr>
          <p:cNvPr id="42" name="TextBox 54"/>
          <p:cNvSpPr txBox="1"/>
          <p:nvPr/>
        </p:nvSpPr>
        <p:spPr>
          <a:xfrm>
            <a:off x="9338945" y="4760595"/>
            <a:ext cx="1762760" cy="684530"/>
          </a:xfrm>
          <a:prstGeom prst="rect">
            <a:avLst/>
          </a:pr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ctr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prstClr val="white"/>
                </a:solidFill>
              </a:rPr>
              <a:t>数据库搭建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651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pic>
        <p:nvPicPr>
          <p:cNvPr id="2" name="图片 1" descr="软工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0985" y="622300"/>
            <a:ext cx="12664440" cy="57480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651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pic>
        <p:nvPicPr>
          <p:cNvPr id="3" name="图片 2" descr="软工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405" y="393065"/>
            <a:ext cx="11942445" cy="63601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36" name="组合 17"/>
          <p:cNvGrpSpPr/>
          <p:nvPr/>
        </p:nvGrpSpPr>
        <p:grpSpPr bwMode="auto">
          <a:xfrm rot="0">
            <a:off x="5226685" y="2244725"/>
            <a:ext cx="6233795" cy="1772176"/>
            <a:chOff x="271020" y="2420002"/>
            <a:chExt cx="6234569" cy="1771296"/>
          </a:xfrm>
        </p:grpSpPr>
        <p:sp>
          <p:nvSpPr>
            <p:cNvPr id="5138" name="文本框 18"/>
            <p:cNvSpPr txBox="1">
              <a:spLocks noChangeArrowheads="1"/>
            </p:cNvSpPr>
            <p:nvPr/>
          </p:nvSpPr>
          <p:spPr bwMode="auto">
            <a:xfrm>
              <a:off x="297950" y="2420002"/>
              <a:ext cx="4115955" cy="10142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>
                  <a:solidFill>
                    <a:srgbClr val="2DCC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02</a:t>
              </a:r>
              <a:endParaRPr lang="zh-CN" altLang="en-US" sz="60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9" name="文本框 19"/>
            <p:cNvSpPr txBox="1">
              <a:spLocks noChangeArrowheads="1"/>
            </p:cNvSpPr>
            <p:nvPr/>
          </p:nvSpPr>
          <p:spPr bwMode="auto">
            <a:xfrm>
              <a:off x="271020" y="3269736"/>
              <a:ext cx="6234569" cy="921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技术相关</a:t>
              </a:r>
              <a:endParaRPr lang="zh-CN" altLang="en-US" sz="54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技术相关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43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" name="Freeform 17"/>
          <p:cNvSpPr>
            <a:spLocks noChangeAspect="1"/>
          </p:cNvSpPr>
          <p:nvPr/>
        </p:nvSpPr>
        <p:spPr bwMode="auto">
          <a:xfrm>
            <a:off x="6529388" y="2806700"/>
            <a:ext cx="1938337" cy="1908175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BF55DB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00" kern="0">
              <a:latin typeface="Lato" panose="020F0502020204030203" pitchFamily="34" charset="0"/>
            </a:endParaRPr>
          </a:p>
        </p:txBody>
      </p:sp>
      <p:sp>
        <p:nvSpPr>
          <p:cNvPr id="7" name="Freeform 17"/>
          <p:cNvSpPr/>
          <p:nvPr/>
        </p:nvSpPr>
        <p:spPr bwMode="auto">
          <a:xfrm>
            <a:off x="5530850" y="3046413"/>
            <a:ext cx="1481138" cy="1458912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F8D845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00" kern="0">
              <a:latin typeface="Lato" panose="020F0502020204030203" pitchFamily="34" charset="0"/>
            </a:endParaRPr>
          </a:p>
        </p:txBody>
      </p:sp>
      <p:sp>
        <p:nvSpPr>
          <p:cNvPr id="8" name="Freeform 18"/>
          <p:cNvSpPr/>
          <p:nvPr/>
        </p:nvSpPr>
        <p:spPr bwMode="auto">
          <a:xfrm>
            <a:off x="4611688" y="3165475"/>
            <a:ext cx="1295400" cy="1265238"/>
          </a:xfrm>
          <a:custGeom>
            <a:avLst/>
            <a:gdLst>
              <a:gd name="T0" fmla="*/ 127 w 127"/>
              <a:gd name="T1" fmla="*/ 64 h 124"/>
              <a:gd name="T2" fmla="*/ 117 w 127"/>
              <a:gd name="T3" fmla="*/ 76 h 124"/>
              <a:gd name="T4" fmla="*/ 8 w 127"/>
              <a:gd name="T5" fmla="*/ 124 h 124"/>
              <a:gd name="T6" fmla="*/ 2 w 127"/>
              <a:gd name="T7" fmla="*/ 123 h 124"/>
              <a:gd name="T8" fmla="*/ 1 w 127"/>
              <a:gd name="T9" fmla="*/ 118 h 124"/>
              <a:gd name="T10" fmla="*/ 6 w 127"/>
              <a:gd name="T11" fmla="*/ 94 h 124"/>
              <a:gd name="T12" fmla="*/ 39 w 127"/>
              <a:gd name="T13" fmla="*/ 62 h 124"/>
              <a:gd name="T14" fmla="*/ 19 w 127"/>
              <a:gd name="T15" fmla="*/ 38 h 124"/>
              <a:gd name="T16" fmla="*/ 26 w 127"/>
              <a:gd name="T17" fmla="*/ 6 h 124"/>
              <a:gd name="T18" fmla="*/ 32 w 127"/>
              <a:gd name="T19" fmla="*/ 1 h 124"/>
              <a:gd name="T20" fmla="*/ 39 w 127"/>
              <a:gd name="T21" fmla="*/ 2 h 124"/>
              <a:gd name="T22" fmla="*/ 121 w 127"/>
              <a:gd name="T23" fmla="*/ 52 h 124"/>
              <a:gd name="T24" fmla="*/ 127 w 127"/>
              <a:gd name="T25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24">
                <a:moveTo>
                  <a:pt x="127" y="64"/>
                </a:moveTo>
                <a:cubicBezTo>
                  <a:pt x="127" y="71"/>
                  <a:pt x="117" y="76"/>
                  <a:pt x="117" y="76"/>
                </a:cubicBezTo>
                <a:cubicBezTo>
                  <a:pt x="8" y="124"/>
                  <a:pt x="8" y="124"/>
                  <a:pt x="8" y="124"/>
                </a:cubicBezTo>
                <a:cubicBezTo>
                  <a:pt x="8" y="124"/>
                  <a:pt x="4" y="124"/>
                  <a:pt x="2" y="123"/>
                </a:cubicBezTo>
                <a:cubicBezTo>
                  <a:pt x="0" y="121"/>
                  <a:pt x="1" y="118"/>
                  <a:pt x="1" y="118"/>
                </a:cubicBezTo>
                <a:cubicBezTo>
                  <a:pt x="6" y="94"/>
                  <a:pt x="6" y="94"/>
                  <a:pt x="6" y="94"/>
                </a:cubicBezTo>
                <a:cubicBezTo>
                  <a:pt x="6" y="94"/>
                  <a:pt x="39" y="81"/>
                  <a:pt x="39" y="62"/>
                </a:cubicBezTo>
                <a:cubicBezTo>
                  <a:pt x="40" y="48"/>
                  <a:pt x="19" y="38"/>
                  <a:pt x="19" y="38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6"/>
                  <a:pt x="28" y="2"/>
                  <a:pt x="32" y="1"/>
                </a:cubicBezTo>
                <a:cubicBezTo>
                  <a:pt x="36" y="0"/>
                  <a:pt x="39" y="2"/>
                  <a:pt x="39" y="2"/>
                </a:cubicBezTo>
                <a:cubicBezTo>
                  <a:pt x="121" y="52"/>
                  <a:pt x="121" y="52"/>
                  <a:pt x="121" y="52"/>
                </a:cubicBezTo>
                <a:cubicBezTo>
                  <a:pt x="121" y="52"/>
                  <a:pt x="127" y="57"/>
                  <a:pt x="127" y="64"/>
                </a:cubicBezTo>
                <a:close/>
              </a:path>
            </a:pathLst>
          </a:custGeom>
          <a:solidFill>
            <a:srgbClr val="F04077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00" kern="0">
              <a:latin typeface="Lato" panose="020F0502020204030203" pitchFamily="34" charset="0"/>
            </a:endParaRPr>
          </a:p>
        </p:txBody>
      </p:sp>
      <p:sp>
        <p:nvSpPr>
          <p:cNvPr id="9" name="Freeform 19"/>
          <p:cNvSpPr/>
          <p:nvPr/>
        </p:nvSpPr>
        <p:spPr bwMode="auto">
          <a:xfrm>
            <a:off x="3889375" y="3292475"/>
            <a:ext cx="1028700" cy="1041400"/>
          </a:xfrm>
          <a:custGeom>
            <a:avLst/>
            <a:gdLst>
              <a:gd name="T0" fmla="*/ 15 w 101"/>
              <a:gd name="T1" fmla="*/ 31 h 102"/>
              <a:gd name="T2" fmla="*/ 21 w 101"/>
              <a:gd name="T3" fmla="*/ 5 h 102"/>
              <a:gd name="T4" fmla="*/ 26 w 101"/>
              <a:gd name="T5" fmla="*/ 1 h 102"/>
              <a:gd name="T6" fmla="*/ 32 w 101"/>
              <a:gd name="T7" fmla="*/ 2 h 102"/>
              <a:gd name="T8" fmla="*/ 95 w 101"/>
              <a:gd name="T9" fmla="*/ 41 h 102"/>
              <a:gd name="T10" fmla="*/ 101 w 101"/>
              <a:gd name="T11" fmla="*/ 51 h 102"/>
              <a:gd name="T12" fmla="*/ 94 w 101"/>
              <a:gd name="T13" fmla="*/ 63 h 102"/>
              <a:gd name="T14" fmla="*/ 6 w 101"/>
              <a:gd name="T15" fmla="*/ 102 h 102"/>
              <a:gd name="T16" fmla="*/ 2 w 101"/>
              <a:gd name="T17" fmla="*/ 101 h 102"/>
              <a:gd name="T18" fmla="*/ 0 w 101"/>
              <a:gd name="T19" fmla="*/ 97 h 102"/>
              <a:gd name="T20" fmla="*/ 5 w 101"/>
              <a:gd name="T21" fmla="*/ 77 h 102"/>
              <a:gd name="T22" fmla="*/ 15 w 101"/>
              <a:gd name="T23" fmla="*/ 3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1" h="102">
                <a:moveTo>
                  <a:pt x="15" y="31"/>
                </a:move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2" y="2"/>
                  <a:pt x="26" y="1"/>
                </a:cubicBezTo>
                <a:cubicBezTo>
                  <a:pt x="29" y="0"/>
                  <a:pt x="32" y="2"/>
                  <a:pt x="32" y="2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41"/>
                  <a:pt x="101" y="46"/>
                  <a:pt x="101" y="51"/>
                </a:cubicBezTo>
                <a:cubicBezTo>
                  <a:pt x="101" y="60"/>
                  <a:pt x="94" y="63"/>
                  <a:pt x="94" y="63"/>
                </a:cubicBezTo>
                <a:cubicBezTo>
                  <a:pt x="6" y="102"/>
                  <a:pt x="6" y="102"/>
                  <a:pt x="6" y="102"/>
                </a:cubicBezTo>
                <a:cubicBezTo>
                  <a:pt x="6" y="102"/>
                  <a:pt x="3" y="102"/>
                  <a:pt x="2" y="101"/>
                </a:cubicBezTo>
                <a:cubicBezTo>
                  <a:pt x="0" y="99"/>
                  <a:pt x="0" y="97"/>
                  <a:pt x="0" y="97"/>
                </a:cubicBezTo>
                <a:cubicBezTo>
                  <a:pt x="5" y="77"/>
                  <a:pt x="5" y="77"/>
                  <a:pt x="5" y="77"/>
                </a:cubicBezTo>
                <a:lnTo>
                  <a:pt x="15" y="31"/>
                </a:lnTo>
                <a:close/>
              </a:path>
            </a:pathLst>
          </a:custGeom>
          <a:solidFill>
            <a:srgbClr val="F77258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00" kern="0">
              <a:latin typeface="Lato" panose="020F0502020204030203" pitchFamily="34" charset="0"/>
            </a:endParaRPr>
          </a:p>
        </p:txBody>
      </p:sp>
      <p:sp>
        <p:nvSpPr>
          <p:cNvPr id="10" name="任意多边形 100"/>
          <p:cNvSpPr/>
          <p:nvPr/>
        </p:nvSpPr>
        <p:spPr bwMode="auto">
          <a:xfrm>
            <a:off x="7864475" y="3209925"/>
            <a:ext cx="2549525" cy="287338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rgbClr val="F04077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00" kern="0">
              <a:latin typeface="Lato" panose="020F0502020204030203" pitchFamily="34" charset="0"/>
            </a:endParaRPr>
          </a:p>
        </p:txBody>
      </p:sp>
      <p:sp>
        <p:nvSpPr>
          <p:cNvPr id="11" name="任意多边形 108"/>
          <p:cNvSpPr/>
          <p:nvPr/>
        </p:nvSpPr>
        <p:spPr bwMode="auto">
          <a:xfrm flipH="1">
            <a:off x="1617663" y="3517900"/>
            <a:ext cx="2551112" cy="287338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rgbClr val="F04077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00" kern="0">
              <a:latin typeface="Lato" panose="020F0502020204030203" pitchFamily="34" charset="0"/>
            </a:endParaRPr>
          </a:p>
        </p:txBody>
      </p:sp>
      <p:sp>
        <p:nvSpPr>
          <p:cNvPr id="12" name="任意多边形 112"/>
          <p:cNvSpPr/>
          <p:nvPr/>
        </p:nvSpPr>
        <p:spPr>
          <a:xfrm>
            <a:off x="6272213" y="2509838"/>
            <a:ext cx="673100" cy="1001712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-1" fmla="*/ 0 w 647700"/>
              <a:gd name="connsiteY0-2" fmla="*/ 965200 h 965200"/>
              <a:gd name="connsiteX1-3" fmla="*/ 101600 w 647700"/>
              <a:gd name="connsiteY1-4" fmla="*/ 520700 h 965200"/>
              <a:gd name="connsiteX2-5" fmla="*/ 647700 w 647700"/>
              <a:gd name="connsiteY2-6" fmla="*/ 0 h 96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rgbClr val="F04077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00" kern="0">
              <a:latin typeface="Lato" panose="020F0502020204030203" pitchFamily="34" charset="0"/>
            </a:endParaRPr>
          </a:p>
        </p:txBody>
      </p:sp>
      <p:sp>
        <p:nvSpPr>
          <p:cNvPr id="13" name="任意多边形 113"/>
          <p:cNvSpPr/>
          <p:nvPr/>
        </p:nvSpPr>
        <p:spPr>
          <a:xfrm flipH="1">
            <a:off x="4559300" y="2501900"/>
            <a:ext cx="673100" cy="1003300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-1" fmla="*/ 0 w 647700"/>
              <a:gd name="connsiteY0-2" fmla="*/ 965200 h 965200"/>
              <a:gd name="connsiteX1-3" fmla="*/ 101600 w 647700"/>
              <a:gd name="connsiteY1-4" fmla="*/ 520700 h 965200"/>
              <a:gd name="connsiteX2-5" fmla="*/ 647700 w 647700"/>
              <a:gd name="connsiteY2-6" fmla="*/ 0 h 96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rgbClr val="F04077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00" kern="0">
              <a:latin typeface="Lato" panose="020F0502020204030203" pitchFamily="34" charset="0"/>
            </a:endParaRPr>
          </a:p>
        </p:txBody>
      </p:sp>
      <p:sp>
        <p:nvSpPr>
          <p:cNvPr id="14" name="Freeform 6"/>
          <p:cNvSpPr>
            <a:spLocks noChangeAspect="1" noEditPoints="1"/>
          </p:cNvSpPr>
          <p:nvPr/>
        </p:nvSpPr>
        <p:spPr bwMode="auto">
          <a:xfrm>
            <a:off x="4333875" y="3675063"/>
            <a:ext cx="225425" cy="241300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 dirty="0">
              <a:latin typeface="Lato" panose="020F0502020204030203" pitchFamily="34" charset="0"/>
              <a:ea typeface="+mn-ea"/>
            </a:endParaRPr>
          </a:p>
        </p:txBody>
      </p:sp>
      <p:sp>
        <p:nvSpPr>
          <p:cNvPr id="15" name="Freeform 26"/>
          <p:cNvSpPr>
            <a:spLocks noChangeAspect="1"/>
          </p:cNvSpPr>
          <p:nvPr/>
        </p:nvSpPr>
        <p:spPr bwMode="auto">
          <a:xfrm>
            <a:off x="7526338" y="3676650"/>
            <a:ext cx="242887" cy="250825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kern="0" dirty="0">
              <a:latin typeface="Lato" panose="020F0502020204030203" pitchFamily="34" charset="0"/>
              <a:ea typeface="+mn-ea"/>
            </a:endParaRPr>
          </a:p>
        </p:txBody>
      </p:sp>
      <p:sp>
        <p:nvSpPr>
          <p:cNvPr id="10254" name="矩形 15"/>
          <p:cNvSpPr>
            <a:spLocks noChangeArrowheads="1"/>
          </p:cNvSpPr>
          <p:nvPr/>
        </p:nvSpPr>
        <p:spPr bwMode="auto">
          <a:xfrm>
            <a:off x="1537335" y="3037205"/>
            <a:ext cx="246824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eaLnBrk="1" hangingPunct="1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:Mysql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55" name="矩形 16"/>
          <p:cNvSpPr>
            <a:spLocks noChangeArrowheads="1"/>
          </p:cNvSpPr>
          <p:nvPr/>
        </p:nvSpPr>
        <p:spPr bwMode="auto">
          <a:xfrm>
            <a:off x="2733675" y="1987550"/>
            <a:ext cx="249936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eaLnBrk="1" hangingPunct="1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服务器：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Debian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56" name="矩形 17"/>
          <p:cNvSpPr>
            <a:spLocks noChangeArrowheads="1"/>
          </p:cNvSpPr>
          <p:nvPr/>
        </p:nvSpPr>
        <p:spPr bwMode="auto">
          <a:xfrm>
            <a:off x="5495925" y="1981200"/>
            <a:ext cx="413956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eaLnBrk="1" hangingPunct="1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网页后端：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PHP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57" name="矩形 18"/>
          <p:cNvSpPr>
            <a:spLocks noChangeArrowheads="1"/>
          </p:cNvSpPr>
          <p:nvPr/>
        </p:nvSpPr>
        <p:spPr bwMode="auto">
          <a:xfrm>
            <a:off x="7769225" y="2586355"/>
            <a:ext cx="45085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eaLnBrk="1" hangingPunct="1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网页前端：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181936" y="3693576"/>
            <a:ext cx="258763" cy="222250"/>
            <a:chOff x="7558088" y="4610101"/>
            <a:chExt cx="258763" cy="222250"/>
          </a:xfrm>
          <a:solidFill>
            <a:schemeClr val="bg1"/>
          </a:solidFill>
        </p:grpSpPr>
        <p:sp>
          <p:nvSpPr>
            <p:cNvPr id="21" name="Freeform 442"/>
            <p:cNvSpPr>
              <a:spLocks noEditPoints="1"/>
            </p:cNvSpPr>
            <p:nvPr/>
          </p:nvSpPr>
          <p:spPr bwMode="auto">
            <a:xfrm>
              <a:off x="7558088" y="4610101"/>
              <a:ext cx="258763" cy="222250"/>
            </a:xfrm>
            <a:custGeom>
              <a:avLst/>
              <a:gdLst>
                <a:gd name="T0" fmla="*/ 278 w 288"/>
                <a:gd name="T1" fmla="*/ 0 h 246"/>
                <a:gd name="T2" fmla="*/ 52 w 288"/>
                <a:gd name="T3" fmla="*/ 0 h 246"/>
                <a:gd name="T4" fmla="*/ 42 w 288"/>
                <a:gd name="T5" fmla="*/ 10 h 246"/>
                <a:gd name="T6" fmla="*/ 42 w 288"/>
                <a:gd name="T7" fmla="*/ 43 h 246"/>
                <a:gd name="T8" fmla="*/ 10 w 288"/>
                <a:gd name="T9" fmla="*/ 43 h 246"/>
                <a:gd name="T10" fmla="*/ 0 w 288"/>
                <a:gd name="T11" fmla="*/ 53 h 246"/>
                <a:gd name="T12" fmla="*/ 0 w 288"/>
                <a:gd name="T13" fmla="*/ 219 h 246"/>
                <a:gd name="T14" fmla="*/ 27 w 288"/>
                <a:gd name="T15" fmla="*/ 246 h 246"/>
                <a:gd name="T16" fmla="*/ 52 w 288"/>
                <a:gd name="T17" fmla="*/ 246 h 246"/>
                <a:gd name="T18" fmla="*/ 241 w 288"/>
                <a:gd name="T19" fmla="*/ 246 h 246"/>
                <a:gd name="T20" fmla="*/ 278 w 288"/>
                <a:gd name="T21" fmla="*/ 246 h 246"/>
                <a:gd name="T22" fmla="*/ 288 w 288"/>
                <a:gd name="T23" fmla="*/ 236 h 246"/>
                <a:gd name="T24" fmla="*/ 288 w 288"/>
                <a:gd name="T25" fmla="*/ 10 h 246"/>
                <a:gd name="T26" fmla="*/ 278 w 288"/>
                <a:gd name="T27" fmla="*/ 0 h 246"/>
                <a:gd name="T28" fmla="*/ 271 w 288"/>
                <a:gd name="T29" fmla="*/ 229 h 246"/>
                <a:gd name="T30" fmla="*/ 241 w 288"/>
                <a:gd name="T31" fmla="*/ 229 h 246"/>
                <a:gd name="T32" fmla="*/ 52 w 288"/>
                <a:gd name="T33" fmla="*/ 229 h 246"/>
                <a:gd name="T34" fmla="*/ 27 w 288"/>
                <a:gd name="T35" fmla="*/ 229 h 246"/>
                <a:gd name="T36" fmla="*/ 17 w 288"/>
                <a:gd name="T37" fmla="*/ 219 h 246"/>
                <a:gd name="T38" fmla="*/ 17 w 288"/>
                <a:gd name="T39" fmla="*/ 60 h 246"/>
                <a:gd name="T40" fmla="*/ 42 w 288"/>
                <a:gd name="T41" fmla="*/ 60 h 246"/>
                <a:gd name="T42" fmla="*/ 42 w 288"/>
                <a:gd name="T43" fmla="*/ 214 h 246"/>
                <a:gd name="T44" fmla="*/ 59 w 288"/>
                <a:gd name="T45" fmla="*/ 214 h 246"/>
                <a:gd name="T46" fmla="*/ 59 w 288"/>
                <a:gd name="T47" fmla="*/ 60 h 246"/>
                <a:gd name="T48" fmla="*/ 59 w 288"/>
                <a:gd name="T49" fmla="*/ 60 h 246"/>
                <a:gd name="T50" fmla="*/ 59 w 288"/>
                <a:gd name="T51" fmla="*/ 43 h 246"/>
                <a:gd name="T52" fmla="*/ 59 w 288"/>
                <a:gd name="T53" fmla="*/ 17 h 246"/>
                <a:gd name="T54" fmla="*/ 271 w 288"/>
                <a:gd name="T55" fmla="*/ 17 h 246"/>
                <a:gd name="T56" fmla="*/ 271 w 288"/>
                <a:gd name="T57" fmla="*/ 229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8" h="246">
                  <a:moveTo>
                    <a:pt x="278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44" y="0"/>
                    <a:pt x="42" y="2"/>
                    <a:pt x="42" y="10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2" y="43"/>
                    <a:pt x="0" y="45"/>
                    <a:pt x="0" y="53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31"/>
                    <a:pt x="14" y="246"/>
                    <a:pt x="27" y="246"/>
                  </a:cubicBezTo>
                  <a:cubicBezTo>
                    <a:pt x="52" y="246"/>
                    <a:pt x="52" y="246"/>
                    <a:pt x="52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78" y="246"/>
                    <a:pt x="278" y="246"/>
                    <a:pt x="278" y="246"/>
                  </a:cubicBezTo>
                  <a:cubicBezTo>
                    <a:pt x="286" y="246"/>
                    <a:pt x="288" y="244"/>
                    <a:pt x="288" y="236"/>
                  </a:cubicBezTo>
                  <a:cubicBezTo>
                    <a:pt x="288" y="10"/>
                    <a:pt x="288" y="10"/>
                    <a:pt x="288" y="10"/>
                  </a:cubicBezTo>
                  <a:cubicBezTo>
                    <a:pt x="288" y="2"/>
                    <a:pt x="286" y="0"/>
                    <a:pt x="278" y="0"/>
                  </a:cubicBezTo>
                  <a:close/>
                  <a:moveTo>
                    <a:pt x="271" y="229"/>
                  </a:moveTo>
                  <a:cubicBezTo>
                    <a:pt x="241" y="229"/>
                    <a:pt x="241" y="229"/>
                    <a:pt x="241" y="229"/>
                  </a:cubicBezTo>
                  <a:cubicBezTo>
                    <a:pt x="52" y="229"/>
                    <a:pt x="52" y="229"/>
                    <a:pt x="52" y="229"/>
                  </a:cubicBezTo>
                  <a:cubicBezTo>
                    <a:pt x="27" y="229"/>
                    <a:pt x="27" y="229"/>
                    <a:pt x="27" y="229"/>
                  </a:cubicBezTo>
                  <a:cubicBezTo>
                    <a:pt x="24" y="229"/>
                    <a:pt x="17" y="222"/>
                    <a:pt x="17" y="219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42" y="60"/>
                    <a:pt x="42" y="60"/>
                    <a:pt x="42" y="60"/>
                  </a:cubicBezTo>
                  <a:cubicBezTo>
                    <a:pt x="42" y="214"/>
                    <a:pt x="42" y="214"/>
                    <a:pt x="42" y="214"/>
                  </a:cubicBezTo>
                  <a:cubicBezTo>
                    <a:pt x="59" y="214"/>
                    <a:pt x="59" y="214"/>
                    <a:pt x="59" y="214"/>
                  </a:cubicBezTo>
                  <a:cubicBezTo>
                    <a:pt x="59" y="60"/>
                    <a:pt x="59" y="60"/>
                    <a:pt x="59" y="60"/>
                  </a:cubicBezTo>
                  <a:cubicBezTo>
                    <a:pt x="59" y="60"/>
                    <a:pt x="59" y="60"/>
                    <a:pt x="59" y="60"/>
                  </a:cubicBezTo>
                  <a:cubicBezTo>
                    <a:pt x="59" y="43"/>
                    <a:pt x="59" y="43"/>
                    <a:pt x="59" y="43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271" y="17"/>
                    <a:pt x="271" y="17"/>
                    <a:pt x="271" y="17"/>
                  </a:cubicBezTo>
                  <a:lnTo>
                    <a:pt x="271" y="2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Rectangle 443"/>
            <p:cNvSpPr>
              <a:spLocks noChangeArrowheads="1"/>
            </p:cNvSpPr>
            <p:nvPr/>
          </p:nvSpPr>
          <p:spPr bwMode="auto">
            <a:xfrm>
              <a:off x="7631113" y="4646613"/>
              <a:ext cx="68263" cy="682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Rectangle 444"/>
            <p:cNvSpPr>
              <a:spLocks noChangeArrowheads="1"/>
            </p:cNvSpPr>
            <p:nvPr/>
          </p:nvSpPr>
          <p:spPr bwMode="auto">
            <a:xfrm>
              <a:off x="7721600" y="4656138"/>
              <a:ext cx="57150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Rectangle 445"/>
            <p:cNvSpPr>
              <a:spLocks noChangeArrowheads="1"/>
            </p:cNvSpPr>
            <p:nvPr/>
          </p:nvSpPr>
          <p:spPr bwMode="auto">
            <a:xfrm>
              <a:off x="7721600" y="4691063"/>
              <a:ext cx="57150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Rectangle 446"/>
            <p:cNvSpPr>
              <a:spLocks noChangeArrowheads="1"/>
            </p:cNvSpPr>
            <p:nvPr/>
          </p:nvSpPr>
          <p:spPr bwMode="auto">
            <a:xfrm>
              <a:off x="7631113" y="4738688"/>
              <a:ext cx="14763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Rectangle 447"/>
            <p:cNvSpPr>
              <a:spLocks noChangeArrowheads="1"/>
            </p:cNvSpPr>
            <p:nvPr/>
          </p:nvSpPr>
          <p:spPr bwMode="auto">
            <a:xfrm>
              <a:off x="7631113" y="4775201"/>
              <a:ext cx="14763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10259" name="组合 30"/>
          <p:cNvGrpSpPr/>
          <p:nvPr/>
        </p:nvGrpSpPr>
        <p:grpSpPr bwMode="auto">
          <a:xfrm>
            <a:off x="6272213" y="3654425"/>
            <a:ext cx="301625" cy="300038"/>
            <a:chOff x="3937000" y="3552825"/>
            <a:chExt cx="414338" cy="414338"/>
          </a:xfrm>
        </p:grpSpPr>
        <p:sp>
          <p:nvSpPr>
            <p:cNvPr id="32" name="Oval 56"/>
            <p:cNvSpPr>
              <a:spLocks noChangeArrowheads="1"/>
            </p:cNvSpPr>
            <p:nvPr/>
          </p:nvSpPr>
          <p:spPr bwMode="auto">
            <a:xfrm>
              <a:off x="3937000" y="3552825"/>
              <a:ext cx="414338" cy="414338"/>
            </a:xfrm>
            <a:prstGeom prst="ellipse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580">
                <a:latin typeface="Calibri" panose="020F0502020204030204"/>
                <a:ea typeface="+mn-ea"/>
              </a:endParaRPr>
            </a:p>
          </p:txBody>
        </p:sp>
        <p:sp>
          <p:nvSpPr>
            <p:cNvPr id="33" name="Freeform 57"/>
            <p:cNvSpPr/>
            <p:nvPr/>
          </p:nvSpPr>
          <p:spPr bwMode="auto">
            <a:xfrm>
              <a:off x="4000240" y="3607632"/>
              <a:ext cx="213711" cy="195111"/>
            </a:xfrm>
            <a:custGeom>
              <a:avLst/>
              <a:gdLst>
                <a:gd name="T0" fmla="*/ 8 w 95"/>
                <a:gd name="T1" fmla="*/ 33 h 87"/>
                <a:gd name="T2" fmla="*/ 29 w 95"/>
                <a:gd name="T3" fmla="*/ 74 h 87"/>
                <a:gd name="T4" fmla="*/ 57 w 95"/>
                <a:gd name="T5" fmla="*/ 85 h 87"/>
                <a:gd name="T6" fmla="*/ 54 w 95"/>
                <a:gd name="T7" fmla="*/ 81 h 87"/>
                <a:gd name="T8" fmla="*/ 48 w 95"/>
                <a:gd name="T9" fmla="*/ 76 h 87"/>
                <a:gd name="T10" fmla="*/ 45 w 95"/>
                <a:gd name="T11" fmla="*/ 67 h 87"/>
                <a:gd name="T12" fmla="*/ 36 w 95"/>
                <a:gd name="T13" fmla="*/ 64 h 87"/>
                <a:gd name="T14" fmla="*/ 45 w 95"/>
                <a:gd name="T15" fmla="*/ 52 h 87"/>
                <a:gd name="T16" fmla="*/ 71 w 95"/>
                <a:gd name="T17" fmla="*/ 33 h 87"/>
                <a:gd name="T18" fmla="*/ 43 w 95"/>
                <a:gd name="T19" fmla="*/ 3 h 87"/>
                <a:gd name="T20" fmla="*/ 6 w 95"/>
                <a:gd name="T21" fmla="*/ 14 h 87"/>
                <a:gd name="T22" fmla="*/ 8 w 95"/>
                <a:gd name="T23" fmla="*/ 3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5" h="87">
                  <a:moveTo>
                    <a:pt x="8" y="33"/>
                  </a:move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61" y="57"/>
                    <a:pt x="59" y="43"/>
                    <a:pt x="71" y="33"/>
                  </a:cubicBezTo>
                  <a:cubicBezTo>
                    <a:pt x="95" y="15"/>
                    <a:pt x="60" y="5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lose/>
                </a:path>
              </a:pathLst>
            </a:custGeom>
            <a:noFill/>
            <a:ln w="30163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580">
                <a:latin typeface="Calibri" panose="020F0502020204030204"/>
                <a:ea typeface="+mn-ea"/>
              </a:endParaRPr>
            </a:p>
          </p:txBody>
        </p:sp>
        <p:sp>
          <p:nvSpPr>
            <p:cNvPr id="34" name="Freeform 58"/>
            <p:cNvSpPr/>
            <p:nvPr/>
          </p:nvSpPr>
          <p:spPr bwMode="auto">
            <a:xfrm>
              <a:off x="4115820" y="3756706"/>
              <a:ext cx="163554" cy="190726"/>
            </a:xfrm>
            <a:custGeom>
              <a:avLst/>
              <a:gdLst>
                <a:gd name="T0" fmla="*/ 12 w 73"/>
                <a:gd name="T1" fmla="*/ 32 h 85"/>
                <a:gd name="T2" fmla="*/ 12 w 73"/>
                <a:gd name="T3" fmla="*/ 45 h 85"/>
                <a:gd name="T4" fmla="*/ 25 w 73"/>
                <a:gd name="T5" fmla="*/ 58 h 85"/>
                <a:gd name="T6" fmla="*/ 19 w 73"/>
                <a:gd name="T7" fmla="*/ 80 h 85"/>
                <a:gd name="T8" fmla="*/ 45 w 73"/>
                <a:gd name="T9" fmla="*/ 66 h 85"/>
                <a:gd name="T10" fmla="*/ 66 w 73"/>
                <a:gd name="T11" fmla="*/ 37 h 85"/>
                <a:gd name="T12" fmla="*/ 54 w 73"/>
                <a:gd name="T13" fmla="*/ 24 h 85"/>
                <a:gd name="T14" fmla="*/ 24 w 73"/>
                <a:gd name="T15" fmla="*/ 11 h 85"/>
                <a:gd name="T16" fmla="*/ 12 w 73"/>
                <a:gd name="T17" fmla="*/ 3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580">
                <a:latin typeface="Calibri" panose="020F0502020204030204"/>
                <a:ea typeface="+mn-ea"/>
              </a:endParaRPr>
            </a:p>
          </p:txBody>
        </p:sp>
        <p:sp>
          <p:nvSpPr>
            <p:cNvPr id="35" name="Freeform 59"/>
            <p:cNvSpPr/>
            <p:nvPr/>
          </p:nvSpPr>
          <p:spPr bwMode="auto">
            <a:xfrm>
              <a:off x="4203049" y="3561594"/>
              <a:ext cx="141747" cy="267456"/>
            </a:xfrm>
            <a:custGeom>
              <a:avLst/>
              <a:gdLst>
                <a:gd name="T0" fmla="*/ 0 w 63"/>
                <a:gd name="T1" fmla="*/ 0 h 119"/>
                <a:gd name="T2" fmla="*/ 11 w 63"/>
                <a:gd name="T3" fmla="*/ 30 h 119"/>
                <a:gd name="T4" fmla="*/ 46 w 63"/>
                <a:gd name="T5" fmla="*/ 54 h 119"/>
                <a:gd name="T6" fmla="*/ 54 w 63"/>
                <a:gd name="T7" fmla="*/ 81 h 119"/>
                <a:gd name="T8" fmla="*/ 52 w 63"/>
                <a:gd name="T9" fmla="*/ 111 h 119"/>
                <a:gd name="T10" fmla="*/ 63 w 63"/>
                <a:gd name="T11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9">
                  <a:moveTo>
                    <a:pt x="0" y="0"/>
                  </a:moveTo>
                  <a:cubicBezTo>
                    <a:pt x="0" y="6"/>
                    <a:pt x="3" y="22"/>
                    <a:pt x="11" y="30"/>
                  </a:cubicBezTo>
                  <a:cubicBezTo>
                    <a:pt x="19" y="37"/>
                    <a:pt x="45" y="44"/>
                    <a:pt x="46" y="54"/>
                  </a:cubicBezTo>
                  <a:cubicBezTo>
                    <a:pt x="47" y="64"/>
                    <a:pt x="58" y="71"/>
                    <a:pt x="54" y="81"/>
                  </a:cubicBezTo>
                  <a:cubicBezTo>
                    <a:pt x="50" y="90"/>
                    <a:pt x="42" y="103"/>
                    <a:pt x="52" y="111"/>
                  </a:cubicBezTo>
                  <a:cubicBezTo>
                    <a:pt x="61" y="119"/>
                    <a:pt x="63" y="113"/>
                    <a:pt x="63" y="113"/>
                  </a:cubicBezTo>
                </a:path>
              </a:pathLst>
            </a:custGeom>
            <a:noFill/>
            <a:ln w="30163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580">
                <a:latin typeface="Calibri" panose="020F0502020204030204"/>
                <a:ea typeface="+mn-ea"/>
              </a:endParaRPr>
            </a:p>
          </p:txBody>
        </p:sp>
      </p:grpSp>
      <p:sp>
        <p:nvSpPr>
          <p:cNvPr id="10260" name="矩形 35"/>
          <p:cNvSpPr>
            <a:spLocks noChangeArrowheads="1"/>
          </p:cNvSpPr>
          <p:nvPr/>
        </p:nvSpPr>
        <p:spPr bwMode="auto">
          <a:xfrm>
            <a:off x="1273175" y="4884738"/>
            <a:ext cx="95027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其他：Linux常用命令、SSH协议与http协议的相关部分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相关平台：putty、Phpstudy、Phpstorm、Phpmyadmin、简付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技术相关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435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9" name="Freeform 5"/>
          <p:cNvSpPr/>
          <p:nvPr/>
        </p:nvSpPr>
        <p:spPr bwMode="auto">
          <a:xfrm>
            <a:off x="2693988" y="4362450"/>
            <a:ext cx="795337" cy="728663"/>
          </a:xfrm>
          <a:custGeom>
            <a:avLst/>
            <a:gdLst>
              <a:gd name="T0" fmla="*/ 163 w 163"/>
              <a:gd name="T1" fmla="*/ 31 h 150"/>
              <a:gd name="T2" fmla="*/ 163 w 163"/>
              <a:gd name="T3" fmla="*/ 0 h 150"/>
              <a:gd name="T4" fmla="*/ 157 w 163"/>
              <a:gd name="T5" fmla="*/ 0 h 150"/>
              <a:gd name="T6" fmla="*/ 7 w 163"/>
              <a:gd name="T7" fmla="*/ 0 h 150"/>
              <a:gd name="T8" fmla="*/ 0 w 163"/>
              <a:gd name="T9" fmla="*/ 0 h 150"/>
              <a:gd name="T10" fmla="*/ 0 w 163"/>
              <a:gd name="T11" fmla="*/ 31 h 150"/>
              <a:gd name="T12" fmla="*/ 7 w 163"/>
              <a:gd name="T13" fmla="*/ 39 h 150"/>
              <a:gd name="T14" fmla="*/ 7 w 163"/>
              <a:gd name="T15" fmla="*/ 46 h 150"/>
              <a:gd name="T16" fmla="*/ 0 w 163"/>
              <a:gd name="T17" fmla="*/ 53 h 150"/>
              <a:gd name="T18" fmla="*/ 7 w 163"/>
              <a:gd name="T19" fmla="*/ 59 h 150"/>
              <a:gd name="T20" fmla="*/ 7 w 163"/>
              <a:gd name="T21" fmla="*/ 69 h 150"/>
              <a:gd name="T22" fmla="*/ 0 w 163"/>
              <a:gd name="T23" fmla="*/ 76 h 150"/>
              <a:gd name="T24" fmla="*/ 7 w 163"/>
              <a:gd name="T25" fmla="*/ 82 h 150"/>
              <a:gd name="T26" fmla="*/ 7 w 163"/>
              <a:gd name="T27" fmla="*/ 92 h 150"/>
              <a:gd name="T28" fmla="*/ 0 w 163"/>
              <a:gd name="T29" fmla="*/ 99 h 150"/>
              <a:gd name="T30" fmla="*/ 7 w 163"/>
              <a:gd name="T31" fmla="*/ 105 h 150"/>
              <a:gd name="T32" fmla="*/ 7 w 163"/>
              <a:gd name="T33" fmla="*/ 113 h 150"/>
              <a:gd name="T34" fmla="*/ 57 w 163"/>
              <a:gd name="T35" fmla="*/ 141 h 150"/>
              <a:gd name="T36" fmla="*/ 61 w 163"/>
              <a:gd name="T37" fmla="*/ 141 h 150"/>
              <a:gd name="T38" fmla="*/ 82 w 163"/>
              <a:gd name="T39" fmla="*/ 150 h 150"/>
              <a:gd name="T40" fmla="*/ 102 w 163"/>
              <a:gd name="T41" fmla="*/ 141 h 150"/>
              <a:gd name="T42" fmla="*/ 106 w 163"/>
              <a:gd name="T43" fmla="*/ 141 h 150"/>
              <a:gd name="T44" fmla="*/ 157 w 163"/>
              <a:gd name="T45" fmla="*/ 113 h 150"/>
              <a:gd name="T46" fmla="*/ 157 w 163"/>
              <a:gd name="T47" fmla="*/ 113 h 150"/>
              <a:gd name="T48" fmla="*/ 157 w 163"/>
              <a:gd name="T49" fmla="*/ 105 h 150"/>
              <a:gd name="T50" fmla="*/ 163 w 163"/>
              <a:gd name="T51" fmla="*/ 99 h 150"/>
              <a:gd name="T52" fmla="*/ 157 w 163"/>
              <a:gd name="T53" fmla="*/ 92 h 150"/>
              <a:gd name="T54" fmla="*/ 157 w 163"/>
              <a:gd name="T55" fmla="*/ 82 h 150"/>
              <a:gd name="T56" fmla="*/ 163 w 163"/>
              <a:gd name="T57" fmla="*/ 76 h 150"/>
              <a:gd name="T58" fmla="*/ 157 w 163"/>
              <a:gd name="T59" fmla="*/ 69 h 150"/>
              <a:gd name="T60" fmla="*/ 157 w 163"/>
              <a:gd name="T61" fmla="*/ 59 h 150"/>
              <a:gd name="T62" fmla="*/ 163 w 163"/>
              <a:gd name="T63" fmla="*/ 53 h 150"/>
              <a:gd name="T64" fmla="*/ 157 w 163"/>
              <a:gd name="T65" fmla="*/ 46 h 150"/>
              <a:gd name="T66" fmla="*/ 157 w 163"/>
              <a:gd name="T67" fmla="*/ 39 h 150"/>
              <a:gd name="T68" fmla="*/ 163 w 163"/>
              <a:gd name="T69" fmla="*/ 31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3" h="150">
                <a:moveTo>
                  <a:pt x="163" y="31"/>
                </a:moveTo>
                <a:cubicBezTo>
                  <a:pt x="163" y="0"/>
                  <a:pt x="163" y="0"/>
                  <a:pt x="163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7" y="0"/>
                  <a:pt x="7" y="0"/>
                  <a:pt x="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0" y="31"/>
                  <a:pt x="0" y="31"/>
                </a:cubicBezTo>
                <a:cubicBezTo>
                  <a:pt x="7" y="39"/>
                  <a:pt x="7" y="39"/>
                  <a:pt x="7" y="39"/>
                </a:cubicBezTo>
                <a:cubicBezTo>
                  <a:pt x="7" y="46"/>
                  <a:pt x="7" y="46"/>
                  <a:pt x="7" y="46"/>
                </a:cubicBezTo>
                <a:cubicBezTo>
                  <a:pt x="3" y="46"/>
                  <a:pt x="0" y="49"/>
                  <a:pt x="0" y="53"/>
                </a:cubicBezTo>
                <a:cubicBezTo>
                  <a:pt x="0" y="56"/>
                  <a:pt x="3" y="59"/>
                  <a:pt x="7" y="59"/>
                </a:cubicBezTo>
                <a:cubicBezTo>
                  <a:pt x="7" y="69"/>
                  <a:pt x="7" y="69"/>
                  <a:pt x="7" y="69"/>
                </a:cubicBezTo>
                <a:cubicBezTo>
                  <a:pt x="3" y="69"/>
                  <a:pt x="0" y="72"/>
                  <a:pt x="0" y="76"/>
                </a:cubicBezTo>
                <a:cubicBezTo>
                  <a:pt x="0" y="79"/>
                  <a:pt x="3" y="82"/>
                  <a:pt x="7" y="82"/>
                </a:cubicBezTo>
                <a:cubicBezTo>
                  <a:pt x="7" y="92"/>
                  <a:pt x="7" y="92"/>
                  <a:pt x="7" y="92"/>
                </a:cubicBezTo>
                <a:cubicBezTo>
                  <a:pt x="3" y="92"/>
                  <a:pt x="0" y="95"/>
                  <a:pt x="0" y="99"/>
                </a:cubicBezTo>
                <a:cubicBezTo>
                  <a:pt x="0" y="102"/>
                  <a:pt x="3" y="105"/>
                  <a:pt x="7" y="105"/>
                </a:cubicBezTo>
                <a:cubicBezTo>
                  <a:pt x="7" y="113"/>
                  <a:pt x="7" y="113"/>
                  <a:pt x="7" y="113"/>
                </a:cubicBezTo>
                <a:cubicBezTo>
                  <a:pt x="57" y="141"/>
                  <a:pt x="57" y="141"/>
                  <a:pt x="57" y="141"/>
                </a:cubicBezTo>
                <a:cubicBezTo>
                  <a:pt x="61" y="141"/>
                  <a:pt x="61" y="141"/>
                  <a:pt x="61" y="141"/>
                </a:cubicBezTo>
                <a:cubicBezTo>
                  <a:pt x="64" y="146"/>
                  <a:pt x="72" y="150"/>
                  <a:pt x="82" y="150"/>
                </a:cubicBezTo>
                <a:cubicBezTo>
                  <a:pt x="91" y="150"/>
                  <a:pt x="99" y="146"/>
                  <a:pt x="102" y="141"/>
                </a:cubicBezTo>
                <a:cubicBezTo>
                  <a:pt x="106" y="141"/>
                  <a:pt x="106" y="141"/>
                  <a:pt x="106" y="141"/>
                </a:cubicBezTo>
                <a:cubicBezTo>
                  <a:pt x="157" y="113"/>
                  <a:pt x="157" y="113"/>
                  <a:pt x="157" y="113"/>
                </a:cubicBezTo>
                <a:cubicBezTo>
                  <a:pt x="157" y="113"/>
                  <a:pt x="157" y="113"/>
                  <a:pt x="157" y="113"/>
                </a:cubicBezTo>
                <a:cubicBezTo>
                  <a:pt x="157" y="105"/>
                  <a:pt x="157" y="105"/>
                  <a:pt x="157" y="105"/>
                </a:cubicBezTo>
                <a:cubicBezTo>
                  <a:pt x="160" y="105"/>
                  <a:pt x="163" y="102"/>
                  <a:pt x="163" y="99"/>
                </a:cubicBezTo>
                <a:cubicBezTo>
                  <a:pt x="163" y="95"/>
                  <a:pt x="160" y="92"/>
                  <a:pt x="157" y="92"/>
                </a:cubicBezTo>
                <a:cubicBezTo>
                  <a:pt x="157" y="82"/>
                  <a:pt x="157" y="82"/>
                  <a:pt x="157" y="82"/>
                </a:cubicBezTo>
                <a:cubicBezTo>
                  <a:pt x="160" y="82"/>
                  <a:pt x="163" y="79"/>
                  <a:pt x="163" y="76"/>
                </a:cubicBezTo>
                <a:cubicBezTo>
                  <a:pt x="163" y="72"/>
                  <a:pt x="160" y="69"/>
                  <a:pt x="157" y="69"/>
                </a:cubicBezTo>
                <a:cubicBezTo>
                  <a:pt x="157" y="59"/>
                  <a:pt x="157" y="59"/>
                  <a:pt x="157" y="59"/>
                </a:cubicBezTo>
                <a:cubicBezTo>
                  <a:pt x="160" y="59"/>
                  <a:pt x="163" y="56"/>
                  <a:pt x="163" y="53"/>
                </a:cubicBezTo>
                <a:cubicBezTo>
                  <a:pt x="163" y="49"/>
                  <a:pt x="160" y="46"/>
                  <a:pt x="157" y="46"/>
                </a:cubicBezTo>
                <a:cubicBezTo>
                  <a:pt x="157" y="39"/>
                  <a:pt x="157" y="39"/>
                  <a:pt x="157" y="39"/>
                </a:cubicBezTo>
                <a:lnTo>
                  <a:pt x="163" y="3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Group 18"/>
          <p:cNvGrpSpPr/>
          <p:nvPr/>
        </p:nvGrpSpPr>
        <p:grpSpPr>
          <a:xfrm>
            <a:off x="2178538" y="1913013"/>
            <a:ext cx="1777512" cy="597965"/>
            <a:chOff x="4333909" y="2176977"/>
            <a:chExt cx="1777512" cy="597965"/>
          </a:xfrm>
          <a:solidFill>
            <a:srgbClr val="F77258"/>
          </a:solidFill>
        </p:grpSpPr>
        <p:sp>
          <p:nvSpPr>
            <p:cNvPr id="21" name="Freeform 9"/>
            <p:cNvSpPr/>
            <p:nvPr/>
          </p:nvSpPr>
          <p:spPr bwMode="auto">
            <a:xfrm>
              <a:off x="4333909" y="2176977"/>
              <a:ext cx="1777512" cy="597965"/>
            </a:xfrm>
            <a:custGeom>
              <a:avLst/>
              <a:gdLst>
                <a:gd name="T0" fmla="*/ 0 w 365"/>
                <a:gd name="T1" fmla="*/ 123 h 123"/>
                <a:gd name="T2" fmla="*/ 365 w 365"/>
                <a:gd name="T3" fmla="*/ 123 h 123"/>
                <a:gd name="T4" fmla="*/ 183 w 365"/>
                <a:gd name="T5" fmla="*/ 0 h 123"/>
                <a:gd name="T6" fmla="*/ 0 w 365"/>
                <a:gd name="T7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5" h="123">
                  <a:moveTo>
                    <a:pt x="0" y="123"/>
                  </a:moveTo>
                  <a:cubicBezTo>
                    <a:pt x="365" y="123"/>
                    <a:pt x="365" y="123"/>
                    <a:pt x="365" y="123"/>
                  </a:cubicBezTo>
                  <a:cubicBezTo>
                    <a:pt x="341" y="60"/>
                    <a:pt x="282" y="0"/>
                    <a:pt x="183" y="0"/>
                  </a:cubicBezTo>
                  <a:cubicBezTo>
                    <a:pt x="83" y="0"/>
                    <a:pt x="24" y="60"/>
                    <a:pt x="0" y="12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104487" y="2353192"/>
              <a:ext cx="240450" cy="246221"/>
            </a:xfrm>
            <a:prstGeom prst="rect">
              <a:avLst/>
            </a:prstGeom>
            <a:grpFill/>
          </p:spPr>
          <p:txBody>
            <a:bodyPr wrap="none" lIns="0" tIns="0" rIns="0" bIns="0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1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Group 17"/>
          <p:cNvGrpSpPr/>
          <p:nvPr/>
        </p:nvGrpSpPr>
        <p:grpSpPr>
          <a:xfrm>
            <a:off x="2119150" y="2510978"/>
            <a:ext cx="1900382" cy="602061"/>
            <a:chOff x="4274521" y="2774942"/>
            <a:chExt cx="1900382" cy="602061"/>
          </a:xfrm>
          <a:solidFill>
            <a:srgbClr val="F04077"/>
          </a:solidFill>
        </p:grpSpPr>
        <p:sp>
          <p:nvSpPr>
            <p:cNvPr id="25" name="Freeform 8"/>
            <p:cNvSpPr/>
            <p:nvPr/>
          </p:nvSpPr>
          <p:spPr bwMode="auto">
            <a:xfrm>
              <a:off x="4274521" y="2774942"/>
              <a:ext cx="1900382" cy="602061"/>
            </a:xfrm>
            <a:custGeom>
              <a:avLst/>
              <a:gdLst>
                <a:gd name="T0" fmla="*/ 0 w 390"/>
                <a:gd name="T1" fmla="*/ 67 h 124"/>
                <a:gd name="T2" fmla="*/ 10 w 390"/>
                <a:gd name="T3" fmla="*/ 124 h 124"/>
                <a:gd name="T4" fmla="*/ 380 w 390"/>
                <a:gd name="T5" fmla="*/ 124 h 124"/>
                <a:gd name="T6" fmla="*/ 390 w 390"/>
                <a:gd name="T7" fmla="*/ 67 h 124"/>
                <a:gd name="T8" fmla="*/ 377 w 390"/>
                <a:gd name="T9" fmla="*/ 0 h 124"/>
                <a:gd name="T10" fmla="*/ 12 w 390"/>
                <a:gd name="T11" fmla="*/ 0 h 124"/>
                <a:gd name="T12" fmla="*/ 0 w 390"/>
                <a:gd name="T13" fmla="*/ 6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0" h="124">
                  <a:moveTo>
                    <a:pt x="0" y="67"/>
                  </a:moveTo>
                  <a:cubicBezTo>
                    <a:pt x="0" y="87"/>
                    <a:pt x="4" y="105"/>
                    <a:pt x="10" y="124"/>
                  </a:cubicBezTo>
                  <a:cubicBezTo>
                    <a:pt x="380" y="124"/>
                    <a:pt x="380" y="124"/>
                    <a:pt x="380" y="124"/>
                  </a:cubicBezTo>
                  <a:cubicBezTo>
                    <a:pt x="386" y="105"/>
                    <a:pt x="390" y="87"/>
                    <a:pt x="390" y="67"/>
                  </a:cubicBezTo>
                  <a:cubicBezTo>
                    <a:pt x="390" y="46"/>
                    <a:pt x="385" y="23"/>
                    <a:pt x="377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4" y="23"/>
                    <a:pt x="0" y="46"/>
                    <a:pt x="0" y="6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TextBox 22"/>
            <p:cNvSpPr txBox="1"/>
            <p:nvPr/>
          </p:nvSpPr>
          <p:spPr>
            <a:xfrm>
              <a:off x="5104488" y="2940083"/>
              <a:ext cx="240450" cy="246221"/>
            </a:xfrm>
            <a:prstGeom prst="rect">
              <a:avLst/>
            </a:prstGeom>
            <a:grpFill/>
          </p:spPr>
          <p:txBody>
            <a:bodyPr wrap="none" lIns="0" tIns="0" rIns="0" bIns="0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1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Group 16"/>
          <p:cNvGrpSpPr/>
          <p:nvPr/>
        </p:nvGrpSpPr>
        <p:grpSpPr>
          <a:xfrm>
            <a:off x="2168298" y="3113039"/>
            <a:ext cx="1802086" cy="597965"/>
            <a:chOff x="4323669" y="3377003"/>
            <a:chExt cx="1802086" cy="597965"/>
          </a:xfrm>
          <a:solidFill>
            <a:srgbClr val="F8D845"/>
          </a:solidFill>
        </p:grpSpPr>
        <p:sp>
          <p:nvSpPr>
            <p:cNvPr id="31" name="Freeform 7"/>
            <p:cNvSpPr/>
            <p:nvPr/>
          </p:nvSpPr>
          <p:spPr bwMode="auto">
            <a:xfrm>
              <a:off x="4323669" y="3377003"/>
              <a:ext cx="1802086" cy="597965"/>
            </a:xfrm>
            <a:custGeom>
              <a:avLst/>
              <a:gdLst>
                <a:gd name="T0" fmla="*/ 65 w 370"/>
                <a:gd name="T1" fmla="*/ 123 h 123"/>
                <a:gd name="T2" fmla="*/ 304 w 370"/>
                <a:gd name="T3" fmla="*/ 123 h 123"/>
                <a:gd name="T4" fmla="*/ 370 w 370"/>
                <a:gd name="T5" fmla="*/ 0 h 123"/>
                <a:gd name="T6" fmla="*/ 0 w 370"/>
                <a:gd name="T7" fmla="*/ 0 h 123"/>
                <a:gd name="T8" fmla="*/ 65 w 370"/>
                <a:gd name="T9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123">
                  <a:moveTo>
                    <a:pt x="65" y="123"/>
                  </a:moveTo>
                  <a:cubicBezTo>
                    <a:pt x="304" y="123"/>
                    <a:pt x="304" y="123"/>
                    <a:pt x="304" y="123"/>
                  </a:cubicBezTo>
                  <a:cubicBezTo>
                    <a:pt x="324" y="87"/>
                    <a:pt x="354" y="45"/>
                    <a:pt x="37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45"/>
                    <a:pt x="45" y="87"/>
                    <a:pt x="65" y="12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TextBox 23"/>
            <p:cNvSpPr txBox="1"/>
            <p:nvPr/>
          </p:nvSpPr>
          <p:spPr>
            <a:xfrm>
              <a:off x="5104488" y="3549821"/>
              <a:ext cx="240450" cy="246221"/>
            </a:xfrm>
            <a:prstGeom prst="rect">
              <a:avLst/>
            </a:prstGeom>
            <a:grpFill/>
          </p:spPr>
          <p:txBody>
            <a:bodyPr wrap="none" lIns="0" tIns="0" rIns="0" bIns="0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1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Group 8"/>
          <p:cNvGrpSpPr/>
          <p:nvPr/>
        </p:nvGrpSpPr>
        <p:grpSpPr>
          <a:xfrm>
            <a:off x="2485711" y="3711004"/>
            <a:ext cx="1163165" cy="597965"/>
            <a:chOff x="4641082" y="3974968"/>
            <a:chExt cx="1163165" cy="597965"/>
          </a:xfrm>
          <a:solidFill>
            <a:srgbClr val="BF55DB"/>
          </a:solidFill>
        </p:grpSpPr>
        <p:sp>
          <p:nvSpPr>
            <p:cNvPr id="34" name="Freeform 6"/>
            <p:cNvSpPr/>
            <p:nvPr/>
          </p:nvSpPr>
          <p:spPr bwMode="auto">
            <a:xfrm>
              <a:off x="4641082" y="3974968"/>
              <a:ext cx="1163165" cy="597965"/>
            </a:xfrm>
            <a:custGeom>
              <a:avLst/>
              <a:gdLst>
                <a:gd name="T0" fmla="*/ 221 w 239"/>
                <a:gd name="T1" fmla="*/ 52 h 123"/>
                <a:gd name="T2" fmla="*/ 239 w 239"/>
                <a:gd name="T3" fmla="*/ 0 h 123"/>
                <a:gd name="T4" fmla="*/ 0 w 239"/>
                <a:gd name="T5" fmla="*/ 0 h 123"/>
                <a:gd name="T6" fmla="*/ 19 w 239"/>
                <a:gd name="T7" fmla="*/ 52 h 123"/>
                <a:gd name="T8" fmla="*/ 51 w 239"/>
                <a:gd name="T9" fmla="*/ 123 h 123"/>
                <a:gd name="T10" fmla="*/ 120 w 239"/>
                <a:gd name="T11" fmla="*/ 123 h 123"/>
                <a:gd name="T12" fmla="*/ 188 w 239"/>
                <a:gd name="T13" fmla="*/ 123 h 123"/>
                <a:gd name="T14" fmla="*/ 221 w 239"/>
                <a:gd name="T15" fmla="*/ 5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9" h="123">
                  <a:moveTo>
                    <a:pt x="221" y="52"/>
                  </a:moveTo>
                  <a:cubicBezTo>
                    <a:pt x="221" y="37"/>
                    <a:pt x="228" y="19"/>
                    <a:pt x="23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19"/>
                    <a:pt x="19" y="37"/>
                    <a:pt x="19" y="52"/>
                  </a:cubicBezTo>
                  <a:cubicBezTo>
                    <a:pt x="19" y="105"/>
                    <a:pt x="37" y="123"/>
                    <a:pt x="51" y="123"/>
                  </a:cubicBezTo>
                  <a:cubicBezTo>
                    <a:pt x="65" y="123"/>
                    <a:pt x="120" y="123"/>
                    <a:pt x="120" y="123"/>
                  </a:cubicBezTo>
                  <a:cubicBezTo>
                    <a:pt x="120" y="123"/>
                    <a:pt x="174" y="123"/>
                    <a:pt x="188" y="123"/>
                  </a:cubicBezTo>
                  <a:cubicBezTo>
                    <a:pt x="202" y="123"/>
                    <a:pt x="221" y="105"/>
                    <a:pt x="221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TextBox 24"/>
            <p:cNvSpPr txBox="1"/>
            <p:nvPr/>
          </p:nvSpPr>
          <p:spPr>
            <a:xfrm>
              <a:off x="5104488" y="4136712"/>
              <a:ext cx="240450" cy="246221"/>
            </a:xfrm>
            <a:prstGeom prst="rect">
              <a:avLst/>
            </a:prstGeom>
            <a:grpFill/>
          </p:spPr>
          <p:txBody>
            <a:bodyPr wrap="none" lIns="0" tIns="0" rIns="0" bIns="0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1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6" name="Oval 29"/>
          <p:cNvSpPr>
            <a:spLocks noChangeAspect="1"/>
          </p:cNvSpPr>
          <p:nvPr/>
        </p:nvSpPr>
        <p:spPr>
          <a:xfrm>
            <a:off x="5768975" y="1473200"/>
            <a:ext cx="552450" cy="550863"/>
          </a:xfrm>
          <a:prstGeom prst="ellipse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Oval 30"/>
          <p:cNvSpPr>
            <a:spLocks noChangeAspect="1"/>
          </p:cNvSpPr>
          <p:nvPr/>
        </p:nvSpPr>
        <p:spPr>
          <a:xfrm>
            <a:off x="5768975" y="2555875"/>
            <a:ext cx="552450" cy="550863"/>
          </a:xfrm>
          <a:prstGeom prst="ellipse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Oval 38"/>
          <p:cNvSpPr>
            <a:spLocks noChangeAspect="1"/>
          </p:cNvSpPr>
          <p:nvPr/>
        </p:nvSpPr>
        <p:spPr>
          <a:xfrm>
            <a:off x="5768975" y="3638550"/>
            <a:ext cx="552450" cy="552450"/>
          </a:xfrm>
          <a:prstGeom prst="ellipse">
            <a:avLst/>
          </a:pr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AU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Oval 42"/>
          <p:cNvSpPr>
            <a:spLocks noChangeAspect="1"/>
          </p:cNvSpPr>
          <p:nvPr/>
        </p:nvSpPr>
        <p:spPr>
          <a:xfrm>
            <a:off x="5768975" y="4721225"/>
            <a:ext cx="552450" cy="552450"/>
          </a:xfrm>
          <a:prstGeom prst="ellipse">
            <a:avLst/>
          </a:pr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AU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Elbow Connector 9"/>
          <p:cNvCxnSpPr/>
          <p:nvPr/>
        </p:nvCxnSpPr>
        <p:spPr>
          <a:xfrm flipV="1">
            <a:off x="4065588" y="1752600"/>
            <a:ext cx="1443037" cy="404813"/>
          </a:xfrm>
          <a:prstGeom prst="bentConnector3">
            <a:avLst>
              <a:gd name="adj1" fmla="val 39133"/>
            </a:avLst>
          </a:prstGeom>
          <a:ln w="12700">
            <a:solidFill>
              <a:srgbClr val="F04077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62"/>
          <p:cNvCxnSpPr/>
          <p:nvPr/>
        </p:nvCxnSpPr>
        <p:spPr>
          <a:xfrm>
            <a:off x="3763963" y="4010025"/>
            <a:ext cx="1744662" cy="987425"/>
          </a:xfrm>
          <a:prstGeom prst="bentConnector3">
            <a:avLst>
              <a:gd name="adj1" fmla="val 50000"/>
            </a:avLst>
          </a:prstGeom>
          <a:ln w="12700">
            <a:solidFill>
              <a:srgbClr val="F040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64"/>
          <p:cNvCxnSpPr/>
          <p:nvPr/>
        </p:nvCxnSpPr>
        <p:spPr>
          <a:xfrm>
            <a:off x="4065588" y="3424238"/>
            <a:ext cx="1457325" cy="501650"/>
          </a:xfrm>
          <a:prstGeom prst="bentConnector3">
            <a:avLst>
              <a:gd name="adj1" fmla="val 58370"/>
            </a:avLst>
          </a:prstGeom>
          <a:ln w="12700">
            <a:solidFill>
              <a:srgbClr val="F040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60"/>
          <p:cNvCxnSpPr/>
          <p:nvPr/>
        </p:nvCxnSpPr>
        <p:spPr>
          <a:xfrm>
            <a:off x="4279900" y="2820988"/>
            <a:ext cx="1228725" cy="0"/>
          </a:xfrm>
          <a:prstGeom prst="line">
            <a:avLst/>
          </a:prstGeom>
          <a:ln w="12700">
            <a:solidFill>
              <a:srgbClr val="F040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49" name="TextBox 16"/>
          <p:cNvSpPr txBox="1">
            <a:spLocks noChangeArrowheads="1"/>
          </p:cNvSpPr>
          <p:nvPr/>
        </p:nvSpPr>
        <p:spPr bwMode="auto">
          <a:xfrm>
            <a:off x="6321425" y="1549718"/>
            <a:ext cx="3573463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  <a:sym typeface="Gill Sans"/>
              </a:rPr>
              <a:t>多种编程语言协同工作</a:t>
            </a:r>
            <a:endParaRPr lang="zh-CN" altLang="en-US" sz="20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/>
              <a:sym typeface="Gill Sans"/>
            </a:endParaRPr>
          </a:p>
        </p:txBody>
      </p:sp>
      <p:sp>
        <p:nvSpPr>
          <p:cNvPr id="18450" name="TextBox 16"/>
          <p:cNvSpPr txBox="1">
            <a:spLocks noChangeArrowheads="1"/>
          </p:cNvSpPr>
          <p:nvPr/>
        </p:nvSpPr>
        <p:spPr bwMode="auto">
          <a:xfrm>
            <a:off x="6321425" y="2619693"/>
            <a:ext cx="3573463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  <a:sym typeface="Gill Sans"/>
              </a:rPr>
              <a:t>跨操作系统编写各模块</a:t>
            </a:r>
            <a:endParaRPr lang="zh-CN" altLang="en-US" sz="20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/>
              <a:sym typeface="Gill Sans"/>
            </a:endParaRPr>
          </a:p>
        </p:txBody>
      </p:sp>
      <p:sp>
        <p:nvSpPr>
          <p:cNvPr id="18451" name="TextBox 16"/>
          <p:cNvSpPr txBox="1">
            <a:spLocks noChangeArrowheads="1"/>
          </p:cNvSpPr>
          <p:nvPr/>
        </p:nvSpPr>
        <p:spPr bwMode="auto">
          <a:xfrm>
            <a:off x="6321425" y="3709353"/>
            <a:ext cx="3573463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  <a:sym typeface="Gill Sans"/>
              </a:rPr>
              <a:t>复杂的环境配置和接口处理</a:t>
            </a:r>
            <a:endParaRPr lang="zh-CN" altLang="en-US" sz="20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/>
              <a:sym typeface="Gill Sans"/>
            </a:endParaRPr>
          </a:p>
        </p:txBody>
      </p:sp>
      <p:sp>
        <p:nvSpPr>
          <p:cNvPr id="18452" name="TextBox 16"/>
          <p:cNvSpPr txBox="1">
            <a:spLocks noChangeArrowheads="1"/>
          </p:cNvSpPr>
          <p:nvPr/>
        </p:nvSpPr>
        <p:spPr bwMode="auto">
          <a:xfrm>
            <a:off x="6321425" y="4790123"/>
            <a:ext cx="3573463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  <a:sym typeface="Gill Sans"/>
              </a:rPr>
              <a:t>相关经验知识缺乏，边学边做</a:t>
            </a:r>
            <a:endParaRPr lang="zh-CN" altLang="en-US" sz="20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/>
              <a:sym typeface="Gill Sans"/>
            </a:endParaRPr>
          </a:p>
        </p:txBody>
      </p:sp>
      <p:sp>
        <p:nvSpPr>
          <p:cNvPr id="2" name="文本框 23"/>
          <p:cNvSpPr txBox="1">
            <a:spLocks noChangeArrowheads="1"/>
          </p:cNvSpPr>
          <p:nvPr/>
        </p:nvSpPr>
        <p:spPr bwMode="auto">
          <a:xfrm>
            <a:off x="1070610" y="976630"/>
            <a:ext cx="257810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重难点分析：</a:t>
            </a:r>
            <a:endParaRPr lang="zh-CN" altLang="en-US" sz="28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清风素材 https://12sc.taobao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821</Words>
  <Application>WPS 演示</Application>
  <PresentationFormat>宽屏</PresentationFormat>
  <Paragraphs>162</Paragraphs>
  <Slides>15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9" baseType="lpstr">
      <vt:lpstr>Arial</vt:lpstr>
      <vt:lpstr>宋体</vt:lpstr>
      <vt:lpstr>Wingdings</vt:lpstr>
      <vt:lpstr>Calibri</vt:lpstr>
      <vt:lpstr>Calibri</vt:lpstr>
      <vt:lpstr>Calibri Light</vt:lpstr>
      <vt:lpstr>等线</vt:lpstr>
      <vt:lpstr>微软雅黑</vt:lpstr>
      <vt:lpstr>Lato</vt:lpstr>
      <vt:lpstr>Open Sans Light</vt:lpstr>
      <vt:lpstr>Gill Sans</vt:lpstr>
      <vt:lpstr>Arial Unicode MS</vt:lpstr>
      <vt:lpstr>ESRI AMFM Electric</vt:lpstr>
      <vt:lpstr>清风素材 https://12sc.taobao.com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清风素材;12sc.taobao.com</dc:creator>
  <cp:keywords>12sc.taobao.com</cp:keywords>
  <dc:description>12sc.taobao.com</dc:description>
  <dc:subject>12sc.taobao.com</dc:subject>
  <cp:category>12sc.taobao.com</cp:category>
  <cp:lastModifiedBy>赵木头</cp:lastModifiedBy>
  <cp:revision>40</cp:revision>
  <dcterms:created xsi:type="dcterms:W3CDTF">2015-09-12T09:18:00Z</dcterms:created>
  <dcterms:modified xsi:type="dcterms:W3CDTF">2018-04-25T02:07:07Z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2052-10.1.0.7223</vt:lpwstr>
  </property>
</Properties>
</file>

<file path=docProps/thumbnail.jpeg>
</file>